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62" r:id="rId3"/>
    <p:sldId id="270" r:id="rId4"/>
    <p:sldId id="271" r:id="rId5"/>
    <p:sldId id="274" r:id="rId6"/>
    <p:sldId id="273" r:id="rId7"/>
    <p:sldId id="275" r:id="rId8"/>
    <p:sldId id="272" r:id="rId9"/>
    <p:sldId id="278" r:id="rId10"/>
    <p:sldId id="269" r:id="rId11"/>
    <p:sldId id="277" r:id="rId12"/>
    <p:sldId id="279" r:id="rId13"/>
    <p:sldId id="264" r:id="rId14"/>
    <p:sldId id="265" r:id="rId15"/>
    <p:sldId id="280" r:id="rId16"/>
    <p:sldId id="276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4" d="100"/>
          <a:sy n="64" d="100"/>
        </p:scale>
        <p:origin x="-3144" y="-77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9C8685-BB54-4A6E-927C-F4831D9C56CE}" type="datetimeFigureOut">
              <a:rPr lang="ru-RU" smtClean="0"/>
              <a:pPr/>
              <a:t>08.12.2017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04504B-9FB1-4A58-9429-1D02A2D18FD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AB2E06-B30A-44ED-B789-18E0D5EDDB6F}" type="datetimeFigureOut">
              <a:rPr lang="ru-RU" smtClean="0"/>
              <a:pPr/>
              <a:t>08.12.2017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34C050-25E3-4CCB-BFF8-D9CF3570927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Lenovo G505\Desktop\презентация про флаг\1435_80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21481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3816363"/>
            <a:ext cx="9144000" cy="1470025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5852" y="5962656"/>
            <a:ext cx="6400800" cy="89536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51520" y="6356350"/>
            <a:ext cx="8640960" cy="365125"/>
          </a:xfrm>
        </p:spPr>
        <p:txBody>
          <a:bodyPr/>
          <a:lstStyle/>
          <a:p>
            <a:r>
              <a:rPr lang="ru-RU" dirty="0" smtClean="0"/>
              <a:t>МБОУ «СОШ с. Старые Бурасы Базарно-Карабулакского муниципального района Саратовской области» 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6786610" cy="1143000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600200"/>
            <a:ext cx="8715436" cy="4525963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 descr="Флаг Российской Федерации (флаг России)"/>
          <p:cNvPicPr/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92" y="214290"/>
            <a:ext cx="19050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6858048" cy="1143000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14282" y="1600200"/>
            <a:ext cx="428151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28151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Рисунок 7" descr="Флаг Российской Федерации (флаг России)"/>
          <p:cNvPicPr/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4718" y="214290"/>
            <a:ext cx="19050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6786610" cy="1143000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14282" y="2174875"/>
            <a:ext cx="428310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21325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 descr="Флаг Российской Федерации (флаг России)"/>
          <p:cNvPicPr/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92" y="214290"/>
            <a:ext cx="19050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6858048" cy="1143000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6" name="Рисунок 5" descr="Флаг Российской Федерации (флаг России)"/>
          <p:cNvPicPr/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4718" y="214290"/>
            <a:ext cx="19050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14313" y="1500188"/>
            <a:ext cx="8715375" cy="22145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sz="quarter" idx="14"/>
          </p:nvPr>
        </p:nvSpPr>
        <p:spPr>
          <a:xfrm>
            <a:off x="214313" y="3786188"/>
            <a:ext cx="8715405" cy="257175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3"/>
          </p:nvPr>
        </p:nvSpPr>
        <p:spPr>
          <a:xfrm>
            <a:off x="4214810" y="500062"/>
            <a:ext cx="4714908" cy="5857875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10" name="Рисунок 9"/>
          <p:cNvSpPr>
            <a:spLocks noGrp="1"/>
          </p:cNvSpPr>
          <p:nvPr>
            <p:ph type="pic" sz="quarter" idx="14"/>
          </p:nvPr>
        </p:nvSpPr>
        <p:spPr>
          <a:xfrm>
            <a:off x="214282" y="500063"/>
            <a:ext cx="3929090" cy="5857895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00430" y="1500174"/>
            <a:ext cx="5429288" cy="478634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Рисунок 10"/>
          <p:cNvSpPr>
            <a:spLocks noGrp="1"/>
          </p:cNvSpPr>
          <p:nvPr>
            <p:ph type="pic" sz="quarter" idx="13"/>
          </p:nvPr>
        </p:nvSpPr>
        <p:spPr>
          <a:xfrm>
            <a:off x="214313" y="1500188"/>
            <a:ext cx="3286125" cy="4786312"/>
          </a:xfrm>
        </p:spPr>
        <p:txBody>
          <a:bodyPr/>
          <a:lstStyle>
            <a:lvl1pPr>
              <a:buNone/>
              <a:defRPr/>
            </a:lvl1pPr>
          </a:lstStyle>
          <a:p>
            <a:endParaRPr lang="ru-RU" dirty="0"/>
          </a:p>
        </p:txBody>
      </p:sp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6858048" cy="1143000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pic>
        <p:nvPicPr>
          <p:cNvPr id="13" name="Рисунок 12" descr="Флаг Российской Федерации (флаг России)"/>
          <p:cNvPicPr/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72330" y="214290"/>
            <a:ext cx="19050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1">
                <a:tint val="66000"/>
                <a:satMod val="160000"/>
                <a:alpha val="6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8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643998" cy="11430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none"/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4282" y="1600200"/>
            <a:ext cx="864399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 G505\Desktop\презентация про флаг\1435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286388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0" y="5245099"/>
            <a:ext cx="9144000" cy="1612901"/>
          </a:xfrm>
        </p:spPr>
        <p:txBody>
          <a:bodyPr>
            <a:normAutofit/>
          </a:bodyPr>
          <a:lstStyle/>
          <a:p>
            <a:r>
              <a:rPr lang="ru-RU" sz="7200" dirty="0" smtClean="0">
                <a:solidFill>
                  <a:srgbClr val="FF0000"/>
                </a:solidFill>
              </a:rPr>
              <a:t>ГЕРОИ</a:t>
            </a:r>
            <a:r>
              <a:rPr lang="ru-RU" sz="7200" dirty="0" smtClean="0"/>
              <a:t> РО</a:t>
            </a:r>
            <a:r>
              <a:rPr lang="ru-RU" sz="7200" dirty="0" smtClean="0">
                <a:solidFill>
                  <a:schemeClr val="tx2">
                    <a:lumMod val="50000"/>
                  </a:schemeClr>
                </a:solidFill>
              </a:rPr>
              <a:t>СС</a:t>
            </a:r>
            <a:r>
              <a:rPr lang="ru-RU" sz="7200" dirty="0" smtClean="0">
                <a:solidFill>
                  <a:srgbClr val="FF0000"/>
                </a:solidFill>
              </a:rPr>
              <a:t>ИИ</a:t>
            </a:r>
            <a:endParaRPr lang="ru-RU" sz="7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 G505\Desktop\презентация про флаг\1435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286388"/>
          </a:xfrm>
          <a:prstGeom prst="rect">
            <a:avLst/>
          </a:prstGeom>
          <a:noFill/>
        </p:spPr>
      </p:pic>
      <p:pic>
        <p:nvPicPr>
          <p:cNvPr id="4098" name="Picture 2" descr="C:\Users\Наталья\Desktop\Geroi_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0"/>
            <a:ext cx="5143536" cy="72695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G:\Documents\Внеурочная\Мероприятия\Герои России\фото\6_rota_vdv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1" y="285728"/>
            <a:ext cx="6169645" cy="3571900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3071810"/>
            <a:ext cx="5500726" cy="3564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285729"/>
            <a:ext cx="5643602" cy="3792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19560" y="3071810"/>
            <a:ext cx="4762490" cy="3571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714488"/>
            <a:ext cx="7321906" cy="4883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9"/>
            <a:ext cx="6143668" cy="3730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2786058"/>
            <a:ext cx="5143496" cy="3857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44" y="2643182"/>
            <a:ext cx="5143536" cy="3850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G:\Documents\Внеурочная\Мероприятия\Герои России\фото\1_den_pamyati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5623912" cy="38576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4346" y="0"/>
            <a:ext cx="9572691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G:\Documents\Внеурочная\Мероприятия\Герои России\фото\6_rot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14480" y="-237856"/>
            <a:ext cx="5286412" cy="70958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 G505\Desktop\презентация про флаг\1435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429264"/>
          </a:xfrm>
          <a:prstGeom prst="rect">
            <a:avLst/>
          </a:prstGeom>
          <a:noFill/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0" y="214290"/>
            <a:ext cx="8715404" cy="6357982"/>
          </a:xfrm>
        </p:spPr>
        <p:txBody>
          <a:bodyPr>
            <a:noAutofit/>
          </a:bodyPr>
          <a:lstStyle/>
          <a:p>
            <a:endParaRPr lang="ru-RU" sz="28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ru-RU" sz="28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ru-RU" sz="28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None/>
            </a:pP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    </a:t>
            </a:r>
            <a:endParaRPr lang="ru-RU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122" name="Picture 2" descr="C:\Users\Наталья\Desktop\perename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4284" y="928670"/>
            <a:ext cx="8739716" cy="5357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G:\Documents\Внеурочная\Мероприятия\Герои России\фото\lebedev-viktor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6072230" cy="64365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G:\Documents\Внеурочная\Мероприятия\Герои России\фото\rebyata_13693269617338_0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86116" y="214290"/>
            <a:ext cx="5649394" cy="3762497"/>
          </a:xfrm>
          <a:prstGeom prst="rect">
            <a:avLst/>
          </a:prstGeom>
          <a:noFill/>
        </p:spPr>
      </p:pic>
      <p:pic>
        <p:nvPicPr>
          <p:cNvPr id="3075" name="Picture 3" descr="G:\Documents\Внеурочная\Мероприятия\Герои России\фото\rebyata_13693269666625_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008208"/>
            <a:ext cx="5357850" cy="3568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 G505\Desktop\презентация про флаг\1435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286388"/>
          </a:xfrm>
          <a:prstGeom prst="rect">
            <a:avLst/>
          </a:prstGeom>
          <a:noFill/>
        </p:spPr>
      </p:pic>
      <p:pic>
        <p:nvPicPr>
          <p:cNvPr id="6146" name="Picture 2" descr="C:\Users\Наталья\Desktop\3779_6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7" y="714356"/>
            <a:ext cx="8431541" cy="55007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 G505\Desktop\презентация про флаг\1435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286388"/>
          </a:xfrm>
          <a:prstGeom prst="rect">
            <a:avLst/>
          </a:prstGeom>
          <a:noFill/>
        </p:spPr>
      </p:pic>
      <p:pic>
        <p:nvPicPr>
          <p:cNvPr id="7170" name="Picture 2" descr="C:\Users\Наталья\Desktop\3779_6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142984"/>
            <a:ext cx="2894584" cy="4259276"/>
          </a:xfrm>
          <a:prstGeom prst="rect">
            <a:avLst/>
          </a:prstGeom>
          <a:noFill/>
        </p:spPr>
      </p:pic>
      <p:pic>
        <p:nvPicPr>
          <p:cNvPr id="7171" name="Picture 3" descr="C:\Users\Наталья\Desktop\perename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1142984"/>
            <a:ext cx="3228978" cy="4331556"/>
          </a:xfrm>
          <a:prstGeom prst="rect">
            <a:avLst/>
          </a:prstGeom>
          <a:noFill/>
        </p:spPr>
      </p:pic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0" y="5387975"/>
            <a:ext cx="9144000" cy="1470025"/>
          </a:xfrm>
        </p:spPr>
        <p:txBody>
          <a:bodyPr>
            <a:normAutofit/>
          </a:bodyPr>
          <a:lstStyle/>
          <a:p>
            <a:r>
              <a:rPr lang="ru-RU" sz="6600" dirty="0" smtClean="0"/>
              <a:t>Герои земляки</a:t>
            </a:r>
            <a:endParaRPr lang="ru-RU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014491" y="0"/>
            <a:ext cx="11201441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 G505\Desktop\презентация про флаг\1435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286388"/>
          </a:xfrm>
          <a:prstGeom prst="rect">
            <a:avLst/>
          </a:prstGeom>
          <a:noFill/>
        </p:spPr>
      </p:pic>
      <p:pic>
        <p:nvPicPr>
          <p:cNvPr id="4098" name="Picture 2" descr="C:\Users\Наталья\Desktop\Geroi_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0"/>
            <a:ext cx="5143536" cy="72695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1660</TotalTime>
  <Words>5</Words>
  <Application>Microsoft Office PowerPoint</Application>
  <PresentationFormat>Экран (4:3)</PresentationFormat>
  <Paragraphs>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ГЕРОИ РОССИИ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Герои земляки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Флаг Российской Федерации</dc:title>
  <dc:creator>Трегулова Альфия</dc:creator>
  <cp:lastModifiedBy>Nataliy</cp:lastModifiedBy>
  <cp:revision>95</cp:revision>
  <dcterms:created xsi:type="dcterms:W3CDTF">2015-01-05T12:38:02Z</dcterms:created>
  <dcterms:modified xsi:type="dcterms:W3CDTF">2017-12-08T14:06:24Z</dcterms:modified>
</cp:coreProperties>
</file>