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notesMasterIdLst>
    <p:notesMasterId r:id="rId21"/>
  </p:notesMasterIdLst>
  <p:sldIdLst>
    <p:sldId id="296" r:id="rId6"/>
    <p:sldId id="286" r:id="rId7"/>
    <p:sldId id="305" r:id="rId8"/>
    <p:sldId id="297" r:id="rId9"/>
    <p:sldId id="298" r:id="rId10"/>
    <p:sldId id="300" r:id="rId11"/>
    <p:sldId id="302" r:id="rId12"/>
    <p:sldId id="310" r:id="rId13"/>
    <p:sldId id="303" r:id="rId14"/>
    <p:sldId id="304" r:id="rId15"/>
    <p:sldId id="306" r:id="rId16"/>
    <p:sldId id="307" r:id="rId17"/>
    <p:sldId id="311" r:id="rId18"/>
    <p:sldId id="308" r:id="rId19"/>
    <p:sldId id="312" r:id="rId20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F2CEEA"/>
    <a:srgbClr val="CE3EA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566" y="13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06C8B4-94BE-4965-8168-F1AD681D05CB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CC18C5-6C9A-4DCB-9BAB-F0B27EEAC4D8}">
      <dgm:prSet phldrT="[Текст]"/>
      <dgm:spPr>
        <a:xfrm>
          <a:off x="2358333" y="2140934"/>
          <a:ext cx="3125313" cy="1643751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 smtClean="0">
              <a:solidFill>
                <a:sysClr val="window" lastClr="FFFFFF"/>
              </a:solidFill>
              <a:latin typeface="Franklin Gothic Book"/>
              <a:ea typeface="+mn-ea"/>
              <a:cs typeface="+mn-cs"/>
            </a:rPr>
            <a:t>ПРИРОДА</a:t>
          </a:r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F0C43938-38AC-4188-9FC5-2F44447B7983}" type="parTrans" cxnId="{3A0E2687-B45D-4F07-8066-D483D22EF013}">
      <dgm:prSet/>
      <dgm:spPr/>
      <dgm:t>
        <a:bodyPr/>
        <a:lstStyle/>
        <a:p>
          <a:endParaRPr lang="ru-RU"/>
        </a:p>
      </dgm:t>
    </dgm:pt>
    <dgm:pt modelId="{180120E4-6173-453B-8F36-C9F2F72367D2}" type="sibTrans" cxnId="{3A0E2687-B45D-4F07-8066-D483D22EF013}">
      <dgm:prSet/>
      <dgm:spPr/>
      <dgm:t>
        <a:bodyPr/>
        <a:lstStyle/>
        <a:p>
          <a:endParaRPr lang="ru-RU"/>
        </a:p>
      </dgm:t>
    </dgm:pt>
    <dgm:pt modelId="{8E3C4F49-7C5A-4B0A-A5D2-70131973BDF2}">
      <dgm:prSet phldrT="[Текст]"/>
      <dgm:spPr>
        <a:xfrm>
          <a:off x="4874882" y="386423"/>
          <a:ext cx="2662269" cy="1643751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C24F11EB-22DA-417A-B225-6BE21D4533AE}" type="parTrans" cxnId="{731C6880-F93E-491F-9C87-6AD0CFE3B2A8}">
      <dgm:prSet/>
      <dgm:spPr>
        <a:xfrm rot="19348913">
          <a:off x="4730039" y="2047478"/>
          <a:ext cx="715856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5856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gm:t>
    </dgm:pt>
    <dgm:pt modelId="{3B9D9B78-4E0C-4370-A958-C04048050BD1}" type="sibTrans" cxnId="{731C6880-F93E-491F-9C87-6AD0CFE3B2A8}">
      <dgm:prSet/>
      <dgm:spPr/>
      <dgm:t>
        <a:bodyPr/>
        <a:lstStyle/>
        <a:p>
          <a:endParaRPr lang="ru-RU"/>
        </a:p>
      </dgm:t>
    </dgm:pt>
    <dgm:pt modelId="{C020152C-F386-46A0-95C6-6F0D0A4C8C7B}">
      <dgm:prSet phldrT="[Текст]"/>
      <dgm:spPr>
        <a:xfrm>
          <a:off x="2601483" y="3873480"/>
          <a:ext cx="2523339" cy="1643751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CCCDD09F-615A-4775-BF39-17BE8D437CF0}" type="parTrans" cxnId="{9010BF8E-40FD-45C2-9FD8-691602D01D98}">
      <dgm:prSet/>
      <dgm:spPr>
        <a:xfrm rot="5514720">
          <a:off x="3847488" y="3809825"/>
          <a:ext cx="89165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9165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gm:t>
    </dgm:pt>
    <dgm:pt modelId="{184823C7-182F-452C-ABD2-C80E2BCC997F}" type="sibTrans" cxnId="{9010BF8E-40FD-45C2-9FD8-691602D01D98}">
      <dgm:prSet/>
      <dgm:spPr/>
      <dgm:t>
        <a:bodyPr/>
        <a:lstStyle/>
        <a:p>
          <a:endParaRPr lang="ru-RU"/>
        </a:p>
      </dgm:t>
    </dgm:pt>
    <dgm:pt modelId="{5120F18A-D6B3-4F5F-B9F8-05F5C697AD83}">
      <dgm:prSet phldrT="[Текст]"/>
      <dgm:spPr>
        <a:xfrm>
          <a:off x="0" y="3873480"/>
          <a:ext cx="2454022" cy="1643751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F5B4B5BE-2520-47FA-9712-50894AA9CA5A}" type="parTrans" cxnId="{304ADA1F-FA94-45F0-BF0F-45BFF5D9A5FA}">
      <dgm:prSet/>
      <dgm:spPr>
        <a:xfrm rot="8835253">
          <a:off x="2034667" y="3843289"/>
          <a:ext cx="974493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974493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gm:t>
    </dgm:pt>
    <dgm:pt modelId="{3807BCE2-C9CC-497F-97B6-68E0838A19D5}" type="sibTrans" cxnId="{304ADA1F-FA94-45F0-BF0F-45BFF5D9A5FA}">
      <dgm:prSet/>
      <dgm:spPr/>
      <dgm:t>
        <a:bodyPr/>
        <a:lstStyle/>
        <a:p>
          <a:endParaRPr lang="ru-RU"/>
        </a:p>
      </dgm:t>
    </dgm:pt>
    <dgm:pt modelId="{FC220DC8-7345-493F-9244-EF45302BA12F}">
      <dgm:prSet phldrT="[Текст]"/>
      <dgm:spPr>
        <a:xfrm>
          <a:off x="131248" y="444264"/>
          <a:ext cx="2754795" cy="1643751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0C9A7994-3C92-4470-9552-3AB8BA8741CA}" type="parTrans" cxnId="{02D1165B-2B5A-49A4-8A04-E6DB615CD8B3}">
      <dgm:prSet/>
      <dgm:spPr>
        <a:xfrm rot="12907188">
          <a:off x="2334576" y="2079445"/>
          <a:ext cx="715734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5734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gm:t>
    </dgm:pt>
    <dgm:pt modelId="{5458D98B-32B4-43EF-B433-451623062BAF}" type="sibTrans" cxnId="{02D1165B-2B5A-49A4-8A04-E6DB615CD8B3}">
      <dgm:prSet/>
      <dgm:spPr/>
      <dgm:t>
        <a:bodyPr/>
        <a:lstStyle/>
        <a:p>
          <a:endParaRPr lang="ru-RU"/>
        </a:p>
      </dgm:t>
    </dgm:pt>
    <dgm:pt modelId="{11F728B5-514B-4037-B23E-1EF20334CB67}">
      <dgm:prSet/>
      <dgm:spPr>
        <a:xfrm>
          <a:off x="5260823" y="3873480"/>
          <a:ext cx="2407520" cy="1643751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gm:t>
    </dgm:pt>
    <dgm:pt modelId="{8C0AA0BA-2150-4F09-8398-E623FB997C7C}" type="parTrans" cxnId="{C513BDEE-CA99-4FBF-83CF-C708D6D2B4B7}">
      <dgm:prSet/>
      <dgm:spPr>
        <a:xfrm rot="2055624">
          <a:off x="4798736" y="3844817"/>
          <a:ext cx="890947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90947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gm:t>
    </dgm:pt>
    <dgm:pt modelId="{EDD839B4-F3E9-41EC-89D9-BA25DDEAB73E}" type="sibTrans" cxnId="{C513BDEE-CA99-4FBF-83CF-C708D6D2B4B7}">
      <dgm:prSet/>
      <dgm:spPr/>
      <dgm:t>
        <a:bodyPr/>
        <a:lstStyle/>
        <a:p>
          <a:endParaRPr lang="ru-RU"/>
        </a:p>
      </dgm:t>
    </dgm:pt>
    <dgm:pt modelId="{A05CBDE4-9B3E-43B8-B659-365108C1F19C}" type="pres">
      <dgm:prSet presAssocID="{4306C8B4-94BE-4965-8168-F1AD681D05C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0E1196-8154-4805-A79B-B15E0FFE3276}" type="pres">
      <dgm:prSet presAssocID="{9FCC18C5-6C9A-4DCB-9BAB-F0B27EEAC4D8}" presName="centerShape" presStyleLbl="node0" presStyleIdx="0" presStyleCnt="1" custScaleX="190133"/>
      <dgm:spPr/>
      <dgm:t>
        <a:bodyPr/>
        <a:lstStyle/>
        <a:p>
          <a:endParaRPr lang="ru-RU"/>
        </a:p>
      </dgm:t>
    </dgm:pt>
    <dgm:pt modelId="{C3610BEB-8787-43E5-8180-C30B8A8DA8AB}" type="pres">
      <dgm:prSet presAssocID="{C24F11EB-22DA-417A-B225-6BE21D4533AE}" presName="Name9" presStyleLbl="parChTrans1D2" presStyleIdx="0" presStyleCnt="5"/>
      <dgm:spPr/>
      <dgm:t>
        <a:bodyPr/>
        <a:lstStyle/>
        <a:p>
          <a:endParaRPr lang="ru-RU"/>
        </a:p>
      </dgm:t>
    </dgm:pt>
    <dgm:pt modelId="{28D58F7D-6BA3-467E-B083-19C65BADC5A9}" type="pres">
      <dgm:prSet presAssocID="{C24F11EB-22DA-417A-B225-6BE21D4533AE}" presName="connTx" presStyleLbl="parChTrans1D2" presStyleIdx="0" presStyleCnt="5"/>
      <dgm:spPr/>
      <dgm:t>
        <a:bodyPr/>
        <a:lstStyle/>
        <a:p>
          <a:endParaRPr lang="ru-RU"/>
        </a:p>
      </dgm:t>
    </dgm:pt>
    <dgm:pt modelId="{CBE20726-60F3-4757-9EE2-7D32546A66F4}" type="pres">
      <dgm:prSet presAssocID="{8E3C4F49-7C5A-4B0A-A5D2-70131973BDF2}" presName="node" presStyleLbl="node1" presStyleIdx="0" presStyleCnt="5" custScaleX="161963" custRadScaleRad="134726" custRadScaleInc="1457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C82C0E-BD82-4F2D-BC47-4D1942F3891B}" type="pres">
      <dgm:prSet presAssocID="{8C0AA0BA-2150-4F09-8398-E623FB997C7C}" presName="Name9" presStyleLbl="parChTrans1D2" presStyleIdx="1" presStyleCnt="5"/>
      <dgm:spPr/>
      <dgm:t>
        <a:bodyPr/>
        <a:lstStyle/>
        <a:p>
          <a:endParaRPr lang="ru-RU"/>
        </a:p>
      </dgm:t>
    </dgm:pt>
    <dgm:pt modelId="{FBC02A57-8CE1-482A-85E9-8F341C3F458B}" type="pres">
      <dgm:prSet presAssocID="{8C0AA0BA-2150-4F09-8398-E623FB997C7C}" presName="connTx" presStyleLbl="parChTrans1D2" presStyleIdx="1" presStyleCnt="5"/>
      <dgm:spPr/>
      <dgm:t>
        <a:bodyPr/>
        <a:lstStyle/>
        <a:p>
          <a:endParaRPr lang="ru-RU"/>
        </a:p>
      </dgm:t>
    </dgm:pt>
    <dgm:pt modelId="{D8605DB1-993D-41EE-95BA-4141C44A07F4}" type="pres">
      <dgm:prSet presAssocID="{11F728B5-514B-4037-B23E-1EF20334CB67}" presName="node" presStyleLbl="node1" presStyleIdx="1" presStyleCnt="5" custScaleX="146465" custRadScaleRad="157657" custRadScaleInc="136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D5421F-D587-4453-A827-FCB2B1C44F1E}" type="pres">
      <dgm:prSet presAssocID="{CCCDD09F-615A-4775-BF39-17BE8D437CF0}" presName="Name9" presStyleLbl="parChTrans1D2" presStyleIdx="2" presStyleCnt="5"/>
      <dgm:spPr/>
      <dgm:t>
        <a:bodyPr/>
        <a:lstStyle/>
        <a:p>
          <a:endParaRPr lang="ru-RU"/>
        </a:p>
      </dgm:t>
    </dgm:pt>
    <dgm:pt modelId="{1DFE3388-CEEE-4191-8DDF-B89A4476B590}" type="pres">
      <dgm:prSet presAssocID="{CCCDD09F-615A-4775-BF39-17BE8D437CF0}" presName="connTx" presStyleLbl="parChTrans1D2" presStyleIdx="2" presStyleCnt="5"/>
      <dgm:spPr/>
      <dgm:t>
        <a:bodyPr/>
        <a:lstStyle/>
        <a:p>
          <a:endParaRPr lang="ru-RU"/>
        </a:p>
      </dgm:t>
    </dgm:pt>
    <dgm:pt modelId="{7C507636-B987-462C-AED9-2959F8D5DEC9}" type="pres">
      <dgm:prSet presAssocID="{C020152C-F386-46A0-95C6-6F0D0A4C8C7B}" presName="node" presStyleLbl="node1" presStyleIdx="2" presStyleCnt="5" custScaleX="153511" custRadScaleRad="81933" custRadScaleInc="1052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2526E-8B83-4DFB-9D38-4B67826BCDB4}" type="pres">
      <dgm:prSet presAssocID="{F5B4B5BE-2520-47FA-9712-50894AA9CA5A}" presName="Name9" presStyleLbl="parChTrans1D2" presStyleIdx="3" presStyleCnt="5"/>
      <dgm:spPr/>
      <dgm:t>
        <a:bodyPr/>
        <a:lstStyle/>
        <a:p>
          <a:endParaRPr lang="ru-RU"/>
        </a:p>
      </dgm:t>
    </dgm:pt>
    <dgm:pt modelId="{7AAF1392-422E-41F6-AE41-1C5A5550118E}" type="pres">
      <dgm:prSet presAssocID="{F5B4B5BE-2520-47FA-9712-50894AA9CA5A}" presName="connTx" presStyleLbl="parChTrans1D2" presStyleIdx="3" presStyleCnt="5"/>
      <dgm:spPr/>
      <dgm:t>
        <a:bodyPr/>
        <a:lstStyle/>
        <a:p>
          <a:endParaRPr lang="ru-RU"/>
        </a:p>
      </dgm:t>
    </dgm:pt>
    <dgm:pt modelId="{49A482DA-1CD4-43D6-8F45-671079B90168}" type="pres">
      <dgm:prSet presAssocID="{5120F18A-D6B3-4F5F-B9F8-05F5C697AD83}" presName="node" presStyleLbl="node1" presStyleIdx="3" presStyleCnt="5" custScaleX="149294" custRadScaleRad="157657" custRadScaleInc="63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E0CFC-5418-4CB6-8975-EF00C079CABF}" type="pres">
      <dgm:prSet presAssocID="{0C9A7994-3C92-4470-9552-3AB8BA8741CA}" presName="Name9" presStyleLbl="parChTrans1D2" presStyleIdx="4" presStyleCnt="5"/>
      <dgm:spPr/>
      <dgm:t>
        <a:bodyPr/>
        <a:lstStyle/>
        <a:p>
          <a:endParaRPr lang="ru-RU"/>
        </a:p>
      </dgm:t>
    </dgm:pt>
    <dgm:pt modelId="{62136189-811A-4F14-8B8B-1B676B54CA97}" type="pres">
      <dgm:prSet presAssocID="{0C9A7994-3C92-4470-9552-3AB8BA8741CA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9DCBDBC-8D93-4408-A2E4-DBB5F2192E6C}" type="pres">
      <dgm:prSet presAssocID="{FC220DC8-7345-493F-9244-EF45302BA12F}" presName="node" presStyleLbl="node1" presStyleIdx="4" presStyleCnt="5" custScaleX="167592" custRadScaleRad="137922" custRadScaleInc="47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F68EFA-2E32-4071-85D7-3F1C7C92CD01}" type="presOf" srcId="{FC220DC8-7345-493F-9244-EF45302BA12F}" destId="{D9DCBDBC-8D93-4408-A2E4-DBB5F2192E6C}" srcOrd="0" destOrd="0" presId="urn:microsoft.com/office/officeart/2005/8/layout/radial1"/>
    <dgm:cxn modelId="{BEC954AE-9E1F-46CC-A0CA-D03E1347A85F}" type="presOf" srcId="{0C9A7994-3C92-4470-9552-3AB8BA8741CA}" destId="{62136189-811A-4F14-8B8B-1B676B54CA97}" srcOrd="1" destOrd="0" presId="urn:microsoft.com/office/officeart/2005/8/layout/radial1"/>
    <dgm:cxn modelId="{02D1165B-2B5A-49A4-8A04-E6DB615CD8B3}" srcId="{9FCC18C5-6C9A-4DCB-9BAB-F0B27EEAC4D8}" destId="{FC220DC8-7345-493F-9244-EF45302BA12F}" srcOrd="4" destOrd="0" parTransId="{0C9A7994-3C92-4470-9552-3AB8BA8741CA}" sibTransId="{5458D98B-32B4-43EF-B433-451623062BAF}"/>
    <dgm:cxn modelId="{C513BDEE-CA99-4FBF-83CF-C708D6D2B4B7}" srcId="{9FCC18C5-6C9A-4DCB-9BAB-F0B27EEAC4D8}" destId="{11F728B5-514B-4037-B23E-1EF20334CB67}" srcOrd="1" destOrd="0" parTransId="{8C0AA0BA-2150-4F09-8398-E623FB997C7C}" sibTransId="{EDD839B4-F3E9-41EC-89D9-BA25DDEAB73E}"/>
    <dgm:cxn modelId="{304ADA1F-FA94-45F0-BF0F-45BFF5D9A5FA}" srcId="{9FCC18C5-6C9A-4DCB-9BAB-F0B27EEAC4D8}" destId="{5120F18A-D6B3-4F5F-B9F8-05F5C697AD83}" srcOrd="3" destOrd="0" parTransId="{F5B4B5BE-2520-47FA-9712-50894AA9CA5A}" sibTransId="{3807BCE2-C9CC-497F-97B6-68E0838A19D5}"/>
    <dgm:cxn modelId="{F82529A9-31DD-42ED-AC6F-BCB2873A8898}" type="presOf" srcId="{C020152C-F386-46A0-95C6-6F0D0A4C8C7B}" destId="{7C507636-B987-462C-AED9-2959F8D5DEC9}" srcOrd="0" destOrd="0" presId="urn:microsoft.com/office/officeart/2005/8/layout/radial1"/>
    <dgm:cxn modelId="{1FD04647-2096-481F-80C8-48D7F387A502}" type="presOf" srcId="{C24F11EB-22DA-417A-B225-6BE21D4533AE}" destId="{C3610BEB-8787-43E5-8180-C30B8A8DA8AB}" srcOrd="0" destOrd="0" presId="urn:microsoft.com/office/officeart/2005/8/layout/radial1"/>
    <dgm:cxn modelId="{3893CDC7-B578-4B57-AB4C-DAA3784B193C}" type="presOf" srcId="{5120F18A-D6B3-4F5F-B9F8-05F5C697AD83}" destId="{49A482DA-1CD4-43D6-8F45-671079B90168}" srcOrd="0" destOrd="0" presId="urn:microsoft.com/office/officeart/2005/8/layout/radial1"/>
    <dgm:cxn modelId="{9010BF8E-40FD-45C2-9FD8-691602D01D98}" srcId="{9FCC18C5-6C9A-4DCB-9BAB-F0B27EEAC4D8}" destId="{C020152C-F386-46A0-95C6-6F0D0A4C8C7B}" srcOrd="2" destOrd="0" parTransId="{CCCDD09F-615A-4775-BF39-17BE8D437CF0}" sibTransId="{184823C7-182F-452C-ABD2-C80E2BCC997F}"/>
    <dgm:cxn modelId="{3A0E2687-B45D-4F07-8066-D483D22EF013}" srcId="{4306C8B4-94BE-4965-8168-F1AD681D05CB}" destId="{9FCC18C5-6C9A-4DCB-9BAB-F0B27EEAC4D8}" srcOrd="0" destOrd="0" parTransId="{F0C43938-38AC-4188-9FC5-2F44447B7983}" sibTransId="{180120E4-6173-453B-8F36-C9F2F72367D2}"/>
    <dgm:cxn modelId="{D0FD54E6-71B9-4CF1-A98E-4F6BAAA1D66C}" type="presOf" srcId="{8E3C4F49-7C5A-4B0A-A5D2-70131973BDF2}" destId="{CBE20726-60F3-4757-9EE2-7D32546A66F4}" srcOrd="0" destOrd="0" presId="urn:microsoft.com/office/officeart/2005/8/layout/radial1"/>
    <dgm:cxn modelId="{809906C4-8093-4250-A937-CDF1ECB01C1D}" type="presOf" srcId="{8C0AA0BA-2150-4F09-8398-E623FB997C7C}" destId="{26C82C0E-BD82-4F2D-BC47-4D1942F3891B}" srcOrd="0" destOrd="0" presId="urn:microsoft.com/office/officeart/2005/8/layout/radial1"/>
    <dgm:cxn modelId="{5E35635F-4546-4FAC-A222-FACD2154A2EF}" type="presOf" srcId="{F5B4B5BE-2520-47FA-9712-50894AA9CA5A}" destId="{7AAF1392-422E-41F6-AE41-1C5A5550118E}" srcOrd="1" destOrd="0" presId="urn:microsoft.com/office/officeart/2005/8/layout/radial1"/>
    <dgm:cxn modelId="{DFA1867C-48D9-41C0-ABEF-A9EE73A71207}" type="presOf" srcId="{11F728B5-514B-4037-B23E-1EF20334CB67}" destId="{D8605DB1-993D-41EE-95BA-4141C44A07F4}" srcOrd="0" destOrd="0" presId="urn:microsoft.com/office/officeart/2005/8/layout/radial1"/>
    <dgm:cxn modelId="{D526B4C6-5F98-4103-AF88-AFFADCE07248}" type="presOf" srcId="{CCCDD09F-615A-4775-BF39-17BE8D437CF0}" destId="{76D5421F-D587-4453-A827-FCB2B1C44F1E}" srcOrd="0" destOrd="0" presId="urn:microsoft.com/office/officeart/2005/8/layout/radial1"/>
    <dgm:cxn modelId="{3CAEA302-CD8A-4DE5-AD60-0E380B59A6BB}" type="presOf" srcId="{9FCC18C5-6C9A-4DCB-9BAB-F0B27EEAC4D8}" destId="{850E1196-8154-4805-A79B-B15E0FFE3276}" srcOrd="0" destOrd="0" presId="urn:microsoft.com/office/officeart/2005/8/layout/radial1"/>
    <dgm:cxn modelId="{731C6880-F93E-491F-9C87-6AD0CFE3B2A8}" srcId="{9FCC18C5-6C9A-4DCB-9BAB-F0B27EEAC4D8}" destId="{8E3C4F49-7C5A-4B0A-A5D2-70131973BDF2}" srcOrd="0" destOrd="0" parTransId="{C24F11EB-22DA-417A-B225-6BE21D4533AE}" sibTransId="{3B9D9B78-4E0C-4370-A958-C04048050BD1}"/>
    <dgm:cxn modelId="{C97A82F7-1EAC-4EE5-9287-4B6A61D44DD8}" type="presOf" srcId="{C24F11EB-22DA-417A-B225-6BE21D4533AE}" destId="{28D58F7D-6BA3-467E-B083-19C65BADC5A9}" srcOrd="1" destOrd="0" presId="urn:microsoft.com/office/officeart/2005/8/layout/radial1"/>
    <dgm:cxn modelId="{C884A568-C850-4374-A15A-0DFA52042880}" type="presOf" srcId="{0C9A7994-3C92-4470-9552-3AB8BA8741CA}" destId="{746E0CFC-5418-4CB6-8975-EF00C079CABF}" srcOrd="0" destOrd="0" presId="urn:microsoft.com/office/officeart/2005/8/layout/radial1"/>
    <dgm:cxn modelId="{ED99D90A-5EE8-4662-8433-544B1D7B277B}" type="presOf" srcId="{CCCDD09F-615A-4775-BF39-17BE8D437CF0}" destId="{1DFE3388-CEEE-4191-8DDF-B89A4476B590}" srcOrd="1" destOrd="0" presId="urn:microsoft.com/office/officeart/2005/8/layout/radial1"/>
    <dgm:cxn modelId="{C0A7F4FA-E82F-478F-974C-3478F2F9A051}" type="presOf" srcId="{4306C8B4-94BE-4965-8168-F1AD681D05CB}" destId="{A05CBDE4-9B3E-43B8-B659-365108C1F19C}" srcOrd="0" destOrd="0" presId="urn:microsoft.com/office/officeart/2005/8/layout/radial1"/>
    <dgm:cxn modelId="{BFF0FDAF-9C08-407B-A30C-175EFBD2A506}" type="presOf" srcId="{8C0AA0BA-2150-4F09-8398-E623FB997C7C}" destId="{FBC02A57-8CE1-482A-85E9-8F341C3F458B}" srcOrd="1" destOrd="0" presId="urn:microsoft.com/office/officeart/2005/8/layout/radial1"/>
    <dgm:cxn modelId="{F5C8D169-5A75-4679-8B43-A10EC3789E43}" type="presOf" srcId="{F5B4B5BE-2520-47FA-9712-50894AA9CA5A}" destId="{BC72526E-8B83-4DFB-9D38-4B67826BCDB4}" srcOrd="0" destOrd="0" presId="urn:microsoft.com/office/officeart/2005/8/layout/radial1"/>
    <dgm:cxn modelId="{4CC12F8F-4A00-4AAE-BCD6-9AC022603B64}" type="presParOf" srcId="{A05CBDE4-9B3E-43B8-B659-365108C1F19C}" destId="{850E1196-8154-4805-A79B-B15E0FFE3276}" srcOrd="0" destOrd="0" presId="urn:microsoft.com/office/officeart/2005/8/layout/radial1"/>
    <dgm:cxn modelId="{BAA5FFD9-B926-47D0-96C8-343F0B0F9682}" type="presParOf" srcId="{A05CBDE4-9B3E-43B8-B659-365108C1F19C}" destId="{C3610BEB-8787-43E5-8180-C30B8A8DA8AB}" srcOrd="1" destOrd="0" presId="urn:microsoft.com/office/officeart/2005/8/layout/radial1"/>
    <dgm:cxn modelId="{F2541202-5FA9-42B1-9813-40956F2D74B4}" type="presParOf" srcId="{C3610BEB-8787-43E5-8180-C30B8A8DA8AB}" destId="{28D58F7D-6BA3-467E-B083-19C65BADC5A9}" srcOrd="0" destOrd="0" presId="urn:microsoft.com/office/officeart/2005/8/layout/radial1"/>
    <dgm:cxn modelId="{601D55D0-BD45-40A6-8988-55FD916ED293}" type="presParOf" srcId="{A05CBDE4-9B3E-43B8-B659-365108C1F19C}" destId="{CBE20726-60F3-4757-9EE2-7D32546A66F4}" srcOrd="2" destOrd="0" presId="urn:microsoft.com/office/officeart/2005/8/layout/radial1"/>
    <dgm:cxn modelId="{6655E33A-6E1B-46F7-83F5-0A8C5A9D1698}" type="presParOf" srcId="{A05CBDE4-9B3E-43B8-B659-365108C1F19C}" destId="{26C82C0E-BD82-4F2D-BC47-4D1942F3891B}" srcOrd="3" destOrd="0" presId="urn:microsoft.com/office/officeart/2005/8/layout/radial1"/>
    <dgm:cxn modelId="{EBB05FEB-3778-4D28-B329-81C8FB8EE994}" type="presParOf" srcId="{26C82C0E-BD82-4F2D-BC47-4D1942F3891B}" destId="{FBC02A57-8CE1-482A-85E9-8F341C3F458B}" srcOrd="0" destOrd="0" presId="urn:microsoft.com/office/officeart/2005/8/layout/radial1"/>
    <dgm:cxn modelId="{006854F5-0DA0-473B-B2D1-7CFA4AAA6EEC}" type="presParOf" srcId="{A05CBDE4-9B3E-43B8-B659-365108C1F19C}" destId="{D8605DB1-993D-41EE-95BA-4141C44A07F4}" srcOrd="4" destOrd="0" presId="urn:microsoft.com/office/officeart/2005/8/layout/radial1"/>
    <dgm:cxn modelId="{9F19BE6D-7BBA-4021-BB41-9C37E8B345B0}" type="presParOf" srcId="{A05CBDE4-9B3E-43B8-B659-365108C1F19C}" destId="{76D5421F-D587-4453-A827-FCB2B1C44F1E}" srcOrd="5" destOrd="0" presId="urn:microsoft.com/office/officeart/2005/8/layout/radial1"/>
    <dgm:cxn modelId="{185EFB0B-265C-4D73-969C-0B2A9FB7618F}" type="presParOf" srcId="{76D5421F-D587-4453-A827-FCB2B1C44F1E}" destId="{1DFE3388-CEEE-4191-8DDF-B89A4476B590}" srcOrd="0" destOrd="0" presId="urn:microsoft.com/office/officeart/2005/8/layout/radial1"/>
    <dgm:cxn modelId="{627F896C-5525-43B3-ADAF-D21F28119B13}" type="presParOf" srcId="{A05CBDE4-9B3E-43B8-B659-365108C1F19C}" destId="{7C507636-B987-462C-AED9-2959F8D5DEC9}" srcOrd="6" destOrd="0" presId="urn:microsoft.com/office/officeart/2005/8/layout/radial1"/>
    <dgm:cxn modelId="{BD5728AD-6FCB-45E9-BABA-100ADA2C4972}" type="presParOf" srcId="{A05CBDE4-9B3E-43B8-B659-365108C1F19C}" destId="{BC72526E-8B83-4DFB-9D38-4B67826BCDB4}" srcOrd="7" destOrd="0" presId="urn:microsoft.com/office/officeart/2005/8/layout/radial1"/>
    <dgm:cxn modelId="{A914AE79-9278-4CE8-A052-7A0D7F63912E}" type="presParOf" srcId="{BC72526E-8B83-4DFB-9D38-4B67826BCDB4}" destId="{7AAF1392-422E-41F6-AE41-1C5A5550118E}" srcOrd="0" destOrd="0" presId="urn:microsoft.com/office/officeart/2005/8/layout/radial1"/>
    <dgm:cxn modelId="{4AAC824E-ED4C-43F1-9CD8-1D217774E4F8}" type="presParOf" srcId="{A05CBDE4-9B3E-43B8-B659-365108C1F19C}" destId="{49A482DA-1CD4-43D6-8F45-671079B90168}" srcOrd="8" destOrd="0" presId="urn:microsoft.com/office/officeart/2005/8/layout/radial1"/>
    <dgm:cxn modelId="{EB5E2401-F6C4-411D-8701-1B020B002DCA}" type="presParOf" srcId="{A05CBDE4-9B3E-43B8-B659-365108C1F19C}" destId="{746E0CFC-5418-4CB6-8975-EF00C079CABF}" srcOrd="9" destOrd="0" presId="urn:microsoft.com/office/officeart/2005/8/layout/radial1"/>
    <dgm:cxn modelId="{559AF5F2-C206-4D28-9D7E-3E6CF9DB9C1F}" type="presParOf" srcId="{746E0CFC-5418-4CB6-8975-EF00C079CABF}" destId="{62136189-811A-4F14-8B8B-1B676B54CA97}" srcOrd="0" destOrd="0" presId="urn:microsoft.com/office/officeart/2005/8/layout/radial1"/>
    <dgm:cxn modelId="{D90FB623-D603-4B02-907B-22EB20700772}" type="presParOf" srcId="{A05CBDE4-9B3E-43B8-B659-365108C1F19C}" destId="{D9DCBDBC-8D93-4408-A2E4-DBB5F2192E6C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50E1196-8154-4805-A79B-B15E0FFE3276}">
      <dsp:nvSpPr>
        <dsp:cNvPr id="0" name=""/>
        <dsp:cNvSpPr/>
      </dsp:nvSpPr>
      <dsp:spPr>
        <a:xfrm>
          <a:off x="2273404" y="1812225"/>
          <a:ext cx="2618968" cy="1377440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ysClr val="window" lastClr="FFFFFF"/>
              </a:solidFill>
              <a:latin typeface="Franklin Gothic Book"/>
              <a:ea typeface="+mn-ea"/>
              <a:cs typeface="+mn-cs"/>
            </a:rPr>
            <a:t>ПРИРОДА</a:t>
          </a:r>
          <a:endParaRPr lang="ru-RU" sz="33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2273404" y="1812225"/>
        <a:ext cx="2618968" cy="1377440"/>
      </dsp:txXfrm>
    </dsp:sp>
    <dsp:sp modelId="{C3610BEB-8787-43E5-8180-C30B8A8DA8AB}">
      <dsp:nvSpPr>
        <dsp:cNvPr id="0" name=""/>
        <dsp:cNvSpPr/>
      </dsp:nvSpPr>
      <dsp:spPr>
        <a:xfrm rot="19348913">
          <a:off x="4260543" y="1731485"/>
          <a:ext cx="602939" cy="35317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5856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sp:txBody>
      <dsp:txXfrm rot="19348913">
        <a:off x="4546940" y="1734070"/>
        <a:ext cx="30146" cy="30146"/>
      </dsp:txXfrm>
    </dsp:sp>
    <dsp:sp modelId="{CBE20726-60F3-4757-9EE2-7D32546A66F4}">
      <dsp:nvSpPr>
        <dsp:cNvPr id="0" name=""/>
        <dsp:cNvSpPr/>
      </dsp:nvSpPr>
      <dsp:spPr>
        <a:xfrm>
          <a:off x="4384665" y="340105"/>
          <a:ext cx="2230943" cy="1377440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4384665" y="340105"/>
        <a:ext cx="2230943" cy="1377440"/>
      </dsp:txXfrm>
    </dsp:sp>
    <dsp:sp modelId="{26C82C0E-BD82-4F2D-BC47-4D1942F3891B}">
      <dsp:nvSpPr>
        <dsp:cNvPr id="0" name=""/>
        <dsp:cNvSpPr/>
      </dsp:nvSpPr>
      <dsp:spPr>
        <a:xfrm rot="1877558">
          <a:off x="4371044" y="3249329"/>
          <a:ext cx="944257" cy="35317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90947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sp:txBody>
      <dsp:txXfrm rot="1877558">
        <a:off x="4819566" y="3243381"/>
        <a:ext cx="47212" cy="47212"/>
      </dsp:txXfrm>
    </dsp:sp>
    <dsp:sp modelId="{D8605DB1-993D-41EE-95BA-4141C44A07F4}">
      <dsp:nvSpPr>
        <dsp:cNvPr id="0" name=""/>
        <dsp:cNvSpPr/>
      </dsp:nvSpPr>
      <dsp:spPr>
        <a:xfrm>
          <a:off x="4991307" y="3281451"/>
          <a:ext cx="2017467" cy="1377440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4991307" y="3281451"/>
        <a:ext cx="2017467" cy="1377440"/>
      </dsp:txXfrm>
    </dsp:sp>
    <dsp:sp modelId="{76D5421F-D587-4453-A827-FCB2B1C44F1E}">
      <dsp:nvSpPr>
        <dsp:cNvPr id="0" name=""/>
        <dsp:cNvSpPr/>
      </dsp:nvSpPr>
      <dsp:spPr>
        <a:xfrm rot="5513508">
          <a:off x="3512575" y="3217926"/>
          <a:ext cx="92096" cy="35317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9165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sp:txBody>
      <dsp:txXfrm rot="5513508">
        <a:off x="3556321" y="3233282"/>
        <a:ext cx="4604" cy="4604"/>
      </dsp:txXfrm>
    </dsp:sp>
    <dsp:sp modelId="{7C507636-B987-462C-AED9-2959F8D5DEC9}">
      <dsp:nvSpPr>
        <dsp:cNvPr id="0" name=""/>
        <dsp:cNvSpPr/>
      </dsp:nvSpPr>
      <dsp:spPr>
        <a:xfrm>
          <a:off x="2477099" y="3281448"/>
          <a:ext cx="2114522" cy="1377440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2477099" y="3281448"/>
        <a:ext cx="2114522" cy="1377440"/>
      </dsp:txXfrm>
    </dsp:sp>
    <dsp:sp modelId="{BC72526E-8B83-4DFB-9D38-4B67826BCDB4}">
      <dsp:nvSpPr>
        <dsp:cNvPr id="0" name=""/>
        <dsp:cNvSpPr/>
      </dsp:nvSpPr>
      <dsp:spPr>
        <a:xfrm rot="8922442">
          <a:off x="1859173" y="3246893"/>
          <a:ext cx="934877" cy="35317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974493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sp:txBody>
      <dsp:txXfrm rot="8922442">
        <a:off x="2303240" y="3241180"/>
        <a:ext cx="46743" cy="46743"/>
      </dsp:txXfrm>
    </dsp:sp>
    <dsp:sp modelId="{49A482DA-1CD4-43D6-8F45-671079B90168}">
      <dsp:nvSpPr>
        <dsp:cNvPr id="0" name=""/>
        <dsp:cNvSpPr/>
      </dsp:nvSpPr>
      <dsp:spPr>
        <a:xfrm>
          <a:off x="137518" y="3281451"/>
          <a:ext cx="2056435" cy="1377440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137518" y="3281451"/>
        <a:ext cx="2056435" cy="1377440"/>
      </dsp:txXfrm>
    </dsp:sp>
    <dsp:sp modelId="{746E0CFC-5418-4CB6-8975-EF00C079CABF}">
      <dsp:nvSpPr>
        <dsp:cNvPr id="0" name=""/>
        <dsp:cNvSpPr/>
      </dsp:nvSpPr>
      <dsp:spPr>
        <a:xfrm rot="12907188">
          <a:off x="2250645" y="1758304"/>
          <a:ext cx="602910" cy="35317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5734" y="19291"/>
              </a:lnTo>
            </a:path>
          </a:pathLst>
        </a:custGeom>
        <a:noFill/>
        <a:ln w="25400" cap="flat" cmpd="sng" algn="ctr">
          <a:solidFill>
            <a:srgbClr val="0F6FC6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Franklin Gothic Book"/>
            <a:ea typeface="+mn-ea"/>
            <a:cs typeface="+mn-cs"/>
          </a:endParaRPr>
        </a:p>
      </dsp:txBody>
      <dsp:txXfrm rot="12907188">
        <a:off x="2537028" y="1760890"/>
        <a:ext cx="30145" cy="30145"/>
      </dsp:txXfrm>
    </dsp:sp>
    <dsp:sp modelId="{D9DCBDBC-8D93-4408-A2E4-DBB5F2192E6C}">
      <dsp:nvSpPr>
        <dsp:cNvPr id="0" name=""/>
        <dsp:cNvSpPr/>
      </dsp:nvSpPr>
      <dsp:spPr>
        <a:xfrm>
          <a:off x="404574" y="388636"/>
          <a:ext cx="2308479" cy="1377440"/>
        </a:xfrm>
        <a:prstGeom prst="ellipse">
          <a:avLst/>
        </a:prstGeom>
        <a:solidFill>
          <a:srgbClr val="0F6FC6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 smtClean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 dirty="0">
            <a:solidFill>
              <a:sysClr val="window" lastClr="FFFFFF"/>
            </a:solidFill>
            <a:latin typeface="Franklin Gothic Book"/>
            <a:ea typeface="+mn-ea"/>
            <a:cs typeface="+mn-cs"/>
          </a:endParaRPr>
        </a:p>
      </dsp:txBody>
      <dsp:txXfrm>
        <a:off x="404574" y="388636"/>
        <a:ext cx="2308479" cy="1377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95F33A-46FE-48CE-BBDC-17145F794498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284FA9-E35E-47B5-AEB8-1F8536E9E7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65529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84FA9-E35E-47B5-AEB8-1F8536E9E79F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5637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84FA9-E35E-47B5-AEB8-1F8536E9E79F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5637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84FA9-E35E-47B5-AEB8-1F8536E9E79F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2644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0C1B7-CF5E-4929-B4EE-0FD192B1111F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6E35-C323-476E-93D3-95EEAD6FA2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C6BB-DBEE-465E-B70F-F696F563D86D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84C34-7BD7-4C04-AE65-01069ADACD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F8E6A-B7C0-42AB-B21F-0D558A1ED191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A1329-83A9-4B47-BDF0-CF8794619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FA0A-861B-4CDC-B701-A45F9292CDE8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A35E7-F957-4488-9451-1F321BAD4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25062-68DB-4564-83E7-F21606CC01C1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D1AF9-DAA6-4417-89AE-2EF242EAA9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F9030-A876-4166-A993-67DEDEC219CB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C51F6-7F19-4F45-8355-97B783C538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65CF9-15E8-4214-95AF-023ACFFE2326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8BF86-B3D5-40A9-B14C-96BCBABB38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7A5B5-8F69-4614-812D-CE59E64BD353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5284F-A97B-400A-80E9-0E63B3D64E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46882-C698-471B-940E-05D387F501A1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C3CB7-6518-421C-A692-C814843DD9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6C404-A850-4AD2-ACBA-7215970A4EFC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83047-4D20-4B26-8C89-994E257D2E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7D2F2-AD65-4684-9976-16D81C7F00C6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74254-4321-4EE5-9654-3477D0B6B3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846BF-176E-4ABA-8C99-0E327B51457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5023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765F1-B6D5-4976-9477-602C6E3ECAC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4229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F840B-AAAB-41E9-A554-836095EFF89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5197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D4F87-BA2B-4C7A-942B-116D0C009F9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7244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92D70-27D8-4080-985D-8AE9589684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5532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0915C-6028-4350-AF02-AB234F2C443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60196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3768-DB5B-46C9-A940-5C3860EC7AF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76022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EDAE1-82C3-4EA4-BB6B-5A3F984703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05848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BC60E-7039-4D95-A906-8FA69C56C9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0899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64590-B7AE-4EED-B8B1-B58FE8102E7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3698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5D23-FCD2-48C8-A9B5-594B7BB0F55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36767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846BF-176E-4ABA-8C99-0E327B51457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50239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765F1-B6D5-4976-9477-602C6E3ECAC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42294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F840B-AAAB-41E9-A554-836095EFF89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5197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D4F87-BA2B-4C7A-942B-116D0C009F9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72440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92D70-27D8-4080-985D-8AE9589684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55320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0915C-6028-4350-AF02-AB234F2C443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60196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3768-DB5B-46C9-A940-5C3860EC7AF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76022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EDAE1-82C3-4EA4-BB6B-5A3F984703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05848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BC60E-7039-4D95-A906-8FA69C56C9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0899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64590-B7AE-4EED-B8B1-B58FE8102E7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36984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5D23-FCD2-48C8-A9B5-594B7BB0F55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36767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846BF-176E-4ABA-8C99-0E327B51457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50239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765F1-B6D5-4976-9477-602C6E3ECAC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42294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F840B-AAAB-41E9-A554-836095EFF89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5197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D4F87-BA2B-4C7A-942B-116D0C009F9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72440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92D70-27D8-4080-985D-8AE9589684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55320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0915C-6028-4350-AF02-AB234F2C443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60196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3768-DB5B-46C9-A940-5C3860EC7AF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76022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EDAE1-82C3-4EA4-BB6B-5A3F984703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05848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BC60E-7039-4D95-A906-8FA69C56C9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0899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64590-B7AE-4EED-B8B1-B58FE8102E7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36984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5D23-FCD2-48C8-A9B5-594B7BB0F55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367675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2817C-2304-422C-89F9-462DE6D5F84A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29219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11249-EBB9-497C-8840-37648A9E8D0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42449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51CAB-313B-4936-94B9-AF52AA3B3EB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27477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8EC89-B79D-4A05-A145-F8A1191920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24234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DEB70-45A2-4C03-A4CF-F9AED66A928D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86840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BBFBA-5CC8-4F7A-955E-D85B4329731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90586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115BBA-6715-44BF-817B-209F5E73CD7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14754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B96D5-190C-44F5-8EC4-F9EB1FBE039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865746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6FCE6-19BB-41B0-99C1-47EE803895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542235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157C-E969-475E-BB6E-A7B9B06CCBC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84233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90175-938C-4D8A-AB38-BD1D71541BE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4582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C917629-0EB3-4204-A1D9-29E3C48545F6}" type="datetimeFigureOut">
              <a:rPr lang="ru-RU"/>
              <a:pPr>
                <a:defRPr/>
              </a:pPr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0D32A3E-F632-494A-914C-362636F55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 algn="l"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F4C74D0-8A84-40C5-ACD8-B0869AE09988}" type="slidenum">
              <a:rPr lang="ru-RU" sz="140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70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 algn="l"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F4C74D0-8A84-40C5-ACD8-B0869AE09988}" type="slidenum">
              <a:rPr lang="ru-RU" sz="140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70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</a:defRPr>
            </a:lvl1pPr>
          </a:lstStyle>
          <a:p>
            <a:pPr algn="l"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F4C74D0-8A84-40C5-ACD8-B0869AE09988}" type="slidenum">
              <a:rPr lang="ru-RU" sz="140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170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BC17AA-2AF7-47E2-9B21-7B89ADA070B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460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51.xml"/><Relationship Id="rId1" Type="http://schemas.openxmlformats.org/officeDocument/2006/relationships/audio" Target="../media/audio1.wav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79388" y="1989138"/>
            <a:ext cx="8496300" cy="3958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4000" b="1" i="1" dirty="0" smtClean="0">
                <a:solidFill>
                  <a:srgbClr val="A50021"/>
                </a:solidFill>
              </a:rPr>
              <a:t>Урок литературного чтения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3200" b="1" i="1" dirty="0" smtClean="0">
              <a:solidFill>
                <a:srgbClr val="A50021"/>
              </a:solidFill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200" b="1" i="1" dirty="0" smtClean="0">
                <a:solidFill>
                  <a:srgbClr val="A50021"/>
                </a:solidFill>
              </a:rPr>
              <a:t>2 «А» классе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200" b="1" i="1" dirty="0" err="1" smtClean="0">
                <a:solidFill>
                  <a:srgbClr val="A50021"/>
                </a:solidFill>
              </a:rPr>
              <a:t>Утова</a:t>
            </a:r>
            <a:r>
              <a:rPr lang="ru-RU" sz="3200" b="1" i="1" dirty="0" smtClean="0">
                <a:solidFill>
                  <a:srgbClr val="A50021"/>
                </a:solidFill>
              </a:rPr>
              <a:t> </a:t>
            </a:r>
            <a:r>
              <a:rPr lang="ru-RU" sz="3200" b="1" i="1" smtClean="0">
                <a:solidFill>
                  <a:srgbClr val="A50021"/>
                </a:solidFill>
              </a:rPr>
              <a:t>Юлина Валерьевна</a:t>
            </a:r>
            <a:endParaRPr lang="ru-RU" sz="3200" b="1" i="1" dirty="0" smtClean="0">
              <a:solidFill>
                <a:srgbClr val="A50021"/>
              </a:solidFill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4000" b="1" i="1" dirty="0" smtClean="0">
              <a:solidFill>
                <a:srgbClr val="A50021"/>
              </a:solidFill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4000" b="1" i="1" dirty="0" smtClean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432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 descr="full13674928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619" y="260648"/>
            <a:ext cx="8281613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9532" y="2204864"/>
            <a:ext cx="8424936" cy="4290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ГЛАВНЫЕ КАЧЕСТВА ЧЕЛОВЕКА:</a:t>
            </a:r>
          </a:p>
          <a:p>
            <a:pPr marL="342900" marR="0" lvl="0" indent="-342900" defTabSz="91440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ru-RU" sz="44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-</a:t>
            </a:r>
            <a:r>
              <a:rPr kumimoji="0" lang="ru-RU" sz="44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ru-RU" sz="44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РАЗУМ</a:t>
            </a:r>
          </a:p>
          <a:p>
            <a:pPr marL="342900" marR="0" lvl="0" indent="-342900" defTabSz="91440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44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ВОЛЯ</a:t>
            </a:r>
          </a:p>
          <a:p>
            <a:pPr marL="342900" marR="0" lvl="0" indent="-342900" defTabSz="91440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66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СОВЕСТЬ</a:t>
            </a:r>
          </a:p>
        </p:txBody>
      </p:sp>
    </p:spTree>
    <p:extLst>
      <p:ext uri="{BB962C8B-B14F-4D97-AF65-F5344CB8AC3E}">
        <p14:creationId xmlns="" xmlns:p14="http://schemas.microsoft.com/office/powerpoint/2010/main" val="350737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79388" y="1989138"/>
            <a:ext cx="8496300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4400" b="1" i="1" dirty="0" smtClean="0">
              <a:solidFill>
                <a:srgbClr val="A50021"/>
              </a:solidFill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4400" b="1" i="1" dirty="0" smtClean="0">
                <a:solidFill>
                  <a:srgbClr val="A50021"/>
                </a:solidFill>
              </a:rPr>
              <a:t>«Самое главное украшение – чистая совесть»</a:t>
            </a:r>
            <a:endParaRPr lang="ru-RU" sz="4400" b="1" i="1" dirty="0">
              <a:solidFill>
                <a:srgbClr val="A50021"/>
              </a:solidFill>
            </a:endParaRPr>
          </a:p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ru-RU" sz="3600" b="1" i="1" dirty="0" smtClean="0">
                <a:solidFill>
                  <a:srgbClr val="0070C0"/>
                </a:solidFill>
              </a:rPr>
              <a:t>Цицерон</a:t>
            </a:r>
          </a:p>
        </p:txBody>
      </p:sp>
    </p:spTree>
    <p:extLst>
      <p:ext uri="{BB962C8B-B14F-4D97-AF65-F5344CB8AC3E}">
        <p14:creationId xmlns="" xmlns:p14="http://schemas.microsoft.com/office/powerpoint/2010/main" val="344432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65577" y="1844824"/>
            <a:ext cx="8496300" cy="5152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Словарная работа</a:t>
            </a:r>
          </a:p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5400" b="1" i="1" dirty="0" smtClean="0">
                <a:solidFill>
                  <a:srgbClr val="C00000"/>
                </a:solidFill>
              </a:rPr>
              <a:t>Совесть</a:t>
            </a:r>
            <a:r>
              <a:rPr lang="ru-RU" sz="5400" b="1" i="1" dirty="0" smtClean="0">
                <a:solidFill>
                  <a:srgbClr val="A50021"/>
                </a:solidFill>
              </a:rPr>
              <a:t> </a:t>
            </a:r>
            <a:r>
              <a:rPr lang="ru-RU" sz="4000" b="1" i="1" dirty="0" smtClean="0">
                <a:solidFill>
                  <a:srgbClr val="A50021"/>
                </a:solidFill>
              </a:rPr>
              <a:t>– способность человека к различению добра и зла, сознание добра и зла.</a:t>
            </a:r>
          </a:p>
          <a:p>
            <a:pPr lvl="0" algn="l"/>
            <a:r>
              <a:rPr lang="ru-RU" sz="4400" b="1" dirty="0" smtClean="0">
                <a:solidFill>
                  <a:srgbClr val="17375E"/>
                </a:solidFill>
                <a:latin typeface="Calibri" pitchFamily="34" charset="0"/>
              </a:rPr>
              <a:t>Совесть</a:t>
            </a:r>
            <a:r>
              <a:rPr lang="ru-RU" sz="3200" b="1" dirty="0" smtClean="0">
                <a:solidFill>
                  <a:srgbClr val="17375E"/>
                </a:solidFill>
                <a:latin typeface="Calibri" pitchFamily="34" charset="0"/>
              </a:rPr>
              <a:t> - </a:t>
            </a:r>
            <a:r>
              <a:rPr lang="ru-RU" sz="3200" b="1" dirty="0">
                <a:solidFill>
                  <a:srgbClr val="17375E"/>
                </a:solidFill>
              </a:rPr>
              <a:t>это нравственность, справедливость, добро, честность, порядочность, мораль</a:t>
            </a: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4000" b="1" i="1" dirty="0" smtClean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432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7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7757" y="1918292"/>
            <a:ext cx="8496300" cy="1532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ВАЛЕНТИНА </a:t>
            </a:r>
            <a:r>
              <a:rPr lang="ru-RU" sz="3600" b="1" dirty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АЛЕКСАНДРОВНА </a:t>
            </a:r>
            <a:r>
              <a:rPr lang="ru-RU" sz="36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ОСЕЕВА</a:t>
            </a:r>
            <a:endParaRPr lang="ru-RU" sz="3600" b="1" dirty="0" smtClean="0">
              <a:solidFill>
                <a:srgbClr val="C00000"/>
              </a:solidFill>
              <a:ea typeface="+mj-ea"/>
              <a:cs typeface="+mj-cs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4800" b="1" dirty="0" smtClean="0">
                <a:solidFill>
                  <a:srgbClr val="C00000"/>
                </a:solidFill>
                <a:ea typeface="+mj-ea"/>
                <a:cs typeface="+mj-cs"/>
              </a:rPr>
              <a:t>     «Почему</a:t>
            </a:r>
            <a:r>
              <a:rPr lang="ru-RU" sz="4800" b="1" dirty="0">
                <a:solidFill>
                  <a:srgbClr val="C00000"/>
                </a:solidFill>
                <a:ea typeface="+mj-ea"/>
                <a:cs typeface="+mj-cs"/>
              </a:rPr>
              <a:t>?»</a:t>
            </a:r>
            <a:endParaRPr lang="ru-RU" sz="4800" b="1" i="1" dirty="0" smtClean="0">
              <a:solidFill>
                <a:srgbClr val="C00000"/>
              </a:solidFill>
            </a:endParaRPr>
          </a:p>
        </p:txBody>
      </p:sp>
      <p:pic>
        <p:nvPicPr>
          <p:cNvPr id="6" name="Picture 6" descr="131303-i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92896"/>
            <a:ext cx="3352408" cy="4176464"/>
          </a:xfrm>
          <a:prstGeom prst="rect">
            <a:avLst/>
          </a:prstGeom>
          <a:noFill/>
        </p:spPr>
      </p:pic>
      <p:pic>
        <p:nvPicPr>
          <p:cNvPr id="7" name="Picture 2" descr="D:\Мои документы\Oseev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56992"/>
            <a:ext cx="1975179" cy="26615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16420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79388" y="1989138"/>
            <a:ext cx="8785100" cy="111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Рубрика «В гостях у автора»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ВАЛЕНТИНА </a:t>
            </a:r>
            <a:r>
              <a:rPr lang="ru-RU" sz="3200" b="1" dirty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АЛЕКСАНДРОВНА </a:t>
            </a:r>
            <a:r>
              <a:rPr lang="ru-RU" sz="3200" b="1" dirty="0" smtClean="0">
                <a:solidFill>
                  <a:srgbClr val="C00000"/>
                </a:solidFill>
                <a:latin typeface="Calibri"/>
                <a:ea typeface="+mj-ea"/>
                <a:cs typeface="+mj-cs"/>
              </a:rPr>
              <a:t>ОСЕЕВА</a:t>
            </a:r>
            <a:endParaRPr lang="ru-RU" sz="3200" b="1" i="1" dirty="0" smtClean="0">
              <a:solidFill>
                <a:srgbClr val="C00000"/>
              </a:solidFill>
            </a:endParaRPr>
          </a:p>
        </p:txBody>
      </p:sp>
      <p:pic>
        <p:nvPicPr>
          <p:cNvPr id="6" name="Picture 4" descr="ФотоОсеев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87824" y="3176843"/>
            <a:ext cx="3096343" cy="3493311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8593566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100000">
              <a:srgbClr val="33CC3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foto-sobak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4813"/>
            <a:ext cx="2951163" cy="29511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Dog_Trixie_3110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9834" b="29832"/>
          <a:stretch>
            <a:fillRect/>
          </a:stretch>
        </p:blipFill>
        <p:spPr bwMode="auto">
          <a:xfrm rot="1471028">
            <a:off x="1258888" y="4868863"/>
            <a:ext cx="2160587" cy="869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Dog_Trixie_3110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9834" b="29832"/>
          <a:stretch>
            <a:fillRect/>
          </a:stretch>
        </p:blipFill>
        <p:spPr bwMode="auto">
          <a:xfrm rot="1471028">
            <a:off x="1198563" y="3836988"/>
            <a:ext cx="2051050" cy="825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Dog_Trixie_3110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9834" b="29832"/>
          <a:stretch>
            <a:fillRect/>
          </a:stretch>
        </p:blipFill>
        <p:spPr bwMode="auto">
          <a:xfrm rot="-320822">
            <a:off x="3348038" y="4941888"/>
            <a:ext cx="1728787" cy="696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Dog_Trixie_3110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9834" b="29832"/>
          <a:stretch>
            <a:fillRect/>
          </a:stretch>
        </p:blipFill>
        <p:spPr bwMode="auto">
          <a:xfrm rot="-2467946">
            <a:off x="2989263" y="4597400"/>
            <a:ext cx="1296987" cy="5222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7" name="AutoShape 17"/>
          <p:cNvSpPr>
            <a:spLocks noChangeArrowheads="1"/>
          </p:cNvSpPr>
          <p:nvPr/>
        </p:nvSpPr>
        <p:spPr bwMode="auto">
          <a:xfrm>
            <a:off x="0" y="5849938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5138" name="Копи98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Копия Детские_Песни_-_Человек_Собаке_Друг.wav"/>
          </p:nvPr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38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9" name="AutoShape 19"/>
          <p:cNvSpPr>
            <a:spLocks noChangeArrowheads="1"/>
          </p:cNvSpPr>
          <p:nvPr/>
        </p:nvSpPr>
        <p:spPr bwMode="auto">
          <a:xfrm>
            <a:off x="0" y="4652963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0" name="AutoShape 20"/>
          <p:cNvSpPr>
            <a:spLocks noChangeArrowheads="1"/>
          </p:cNvSpPr>
          <p:nvPr/>
        </p:nvSpPr>
        <p:spPr bwMode="auto">
          <a:xfrm>
            <a:off x="0" y="3429000"/>
            <a:ext cx="576263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0" y="2276475"/>
            <a:ext cx="576263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2" name="AutoShape 22"/>
          <p:cNvSpPr>
            <a:spLocks noChangeArrowheads="1"/>
          </p:cNvSpPr>
          <p:nvPr/>
        </p:nvSpPr>
        <p:spPr bwMode="auto">
          <a:xfrm>
            <a:off x="0" y="1125538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3" name="AutoShape 23"/>
          <p:cNvSpPr>
            <a:spLocks noChangeArrowheads="1"/>
          </p:cNvSpPr>
          <p:nvPr/>
        </p:nvSpPr>
        <p:spPr bwMode="auto">
          <a:xfrm>
            <a:off x="0" y="0"/>
            <a:ext cx="576263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4" name="AutoShape 24"/>
          <p:cNvSpPr>
            <a:spLocks noChangeArrowheads="1"/>
          </p:cNvSpPr>
          <p:nvPr/>
        </p:nvSpPr>
        <p:spPr bwMode="auto">
          <a:xfrm rot="5400000">
            <a:off x="1042987" y="-215899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5" name="AutoShape 25"/>
          <p:cNvSpPr>
            <a:spLocks noChangeArrowheads="1"/>
          </p:cNvSpPr>
          <p:nvPr/>
        </p:nvSpPr>
        <p:spPr bwMode="auto">
          <a:xfrm rot="5400000">
            <a:off x="2339975" y="-215900"/>
            <a:ext cx="576263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6" name="AutoShape 26"/>
          <p:cNvSpPr>
            <a:spLocks noChangeArrowheads="1"/>
          </p:cNvSpPr>
          <p:nvPr/>
        </p:nvSpPr>
        <p:spPr bwMode="auto">
          <a:xfrm rot="5400000">
            <a:off x="3708400" y="-215900"/>
            <a:ext cx="576263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7" name="AutoShape 27"/>
          <p:cNvSpPr>
            <a:spLocks noChangeArrowheads="1"/>
          </p:cNvSpPr>
          <p:nvPr/>
        </p:nvSpPr>
        <p:spPr bwMode="auto">
          <a:xfrm rot="5400000">
            <a:off x="4932362" y="-215899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8" name="AutoShape 28"/>
          <p:cNvSpPr>
            <a:spLocks noChangeArrowheads="1"/>
          </p:cNvSpPr>
          <p:nvPr/>
        </p:nvSpPr>
        <p:spPr bwMode="auto">
          <a:xfrm rot="5400000">
            <a:off x="6227762" y="-215899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49" name="AutoShape 29"/>
          <p:cNvSpPr>
            <a:spLocks noChangeArrowheads="1"/>
          </p:cNvSpPr>
          <p:nvPr/>
        </p:nvSpPr>
        <p:spPr bwMode="auto">
          <a:xfrm rot="5400000">
            <a:off x="7596187" y="-215899"/>
            <a:ext cx="576263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0" name="AutoShape 30"/>
          <p:cNvSpPr>
            <a:spLocks noChangeArrowheads="1"/>
          </p:cNvSpPr>
          <p:nvPr/>
        </p:nvSpPr>
        <p:spPr bwMode="auto">
          <a:xfrm rot="10800000">
            <a:off x="8567738" y="0"/>
            <a:ext cx="576262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1" name="AutoShape 31"/>
          <p:cNvSpPr>
            <a:spLocks noChangeArrowheads="1"/>
          </p:cNvSpPr>
          <p:nvPr/>
        </p:nvSpPr>
        <p:spPr bwMode="auto">
          <a:xfrm rot="10800000">
            <a:off x="8567738" y="1125538"/>
            <a:ext cx="576262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2" name="AutoShape 32"/>
          <p:cNvSpPr>
            <a:spLocks noChangeArrowheads="1"/>
          </p:cNvSpPr>
          <p:nvPr/>
        </p:nvSpPr>
        <p:spPr bwMode="auto">
          <a:xfrm rot="10800000">
            <a:off x="8567738" y="2276475"/>
            <a:ext cx="576262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3" name="AutoShape 33"/>
          <p:cNvSpPr>
            <a:spLocks noChangeArrowheads="1"/>
          </p:cNvSpPr>
          <p:nvPr/>
        </p:nvSpPr>
        <p:spPr bwMode="auto">
          <a:xfrm rot="10800000">
            <a:off x="8567738" y="3429000"/>
            <a:ext cx="576262" cy="1008063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4" name="AutoShape 34"/>
          <p:cNvSpPr>
            <a:spLocks noChangeArrowheads="1"/>
          </p:cNvSpPr>
          <p:nvPr/>
        </p:nvSpPr>
        <p:spPr bwMode="auto">
          <a:xfrm rot="10800000">
            <a:off x="8567738" y="4652963"/>
            <a:ext cx="576262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55" name="AutoShape 35"/>
          <p:cNvSpPr>
            <a:spLocks noChangeArrowheads="1"/>
          </p:cNvSpPr>
          <p:nvPr/>
        </p:nvSpPr>
        <p:spPr bwMode="auto">
          <a:xfrm rot="10800000">
            <a:off x="8567738" y="5849938"/>
            <a:ext cx="576262" cy="1008062"/>
          </a:xfrm>
          <a:prstGeom prst="upArrow">
            <a:avLst>
              <a:gd name="adj1" fmla="val 50000"/>
              <a:gd name="adj2" fmla="val 43733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04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68" presetID="10" presetClass="entr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7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29514 0.26783 " pathEditMode="relative" rAng="0" ptsTypes="AA">
                                      <p:cBhvr>
                                        <p:cTn id="178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80" presetID="7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6 3.7037E-7 L -0.0316 -0.65139 L 0.496 -0.65139 L 0.496 3.7037E-7 L -0.0316 3.7037E-7 Z " pathEditMode="relative" rAng="16200000" ptsTypes="FFFFF">
                                      <p:cBhvr>
                                        <p:cTn id="181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89" y="-3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18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2000" fill="hold"/>
                                        <p:tgtEl>
                                          <p:spTgt spid="513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8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514 0.26783 L -0.51563 0.53033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8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142 0.49908 L 0.075 -0.05763 " pathEditMode="relative" rAng="0" ptsTypes="AA">
                                      <p:cBhvr>
                                        <p:cTn id="190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27847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0.58281 -0.57755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32" y="-28889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4" dur="2000" fill="hold"/>
                                        <p:tgtEl>
                                          <p:spTgt spid="51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2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20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2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2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4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8"/>
                </p:tgtEl>
              </p:cMediaNode>
            </p:audio>
          </p:childTnLst>
        </p:cTn>
      </p:par>
    </p:tnLst>
    <p:bldLst>
      <p:bldP spid="5137" grpId="0" animBg="1"/>
      <p:bldP spid="5137" grpId="1" animBg="1"/>
      <p:bldP spid="5139" grpId="0" animBg="1"/>
      <p:bldP spid="5139" grpId="1" animBg="1"/>
      <p:bldP spid="5140" grpId="0" animBg="1"/>
      <p:bldP spid="5140" grpId="1" animBg="1"/>
      <p:bldP spid="5141" grpId="0" animBg="1"/>
      <p:bldP spid="5141" grpId="1" animBg="1"/>
      <p:bldP spid="5142" grpId="0" animBg="1"/>
      <p:bldP spid="5142" grpId="1" animBg="1"/>
      <p:bldP spid="5143" grpId="0" animBg="1"/>
      <p:bldP spid="5143" grpId="1" animBg="1"/>
      <p:bldP spid="5144" grpId="0" animBg="1"/>
      <p:bldP spid="5144" grpId="1" animBg="1"/>
      <p:bldP spid="5145" grpId="0" animBg="1"/>
      <p:bldP spid="5145" grpId="1" animBg="1"/>
      <p:bldP spid="5146" grpId="0" animBg="1"/>
      <p:bldP spid="5146" grpId="1" animBg="1"/>
      <p:bldP spid="5147" grpId="0" animBg="1"/>
      <p:bldP spid="5147" grpId="1" animBg="1"/>
      <p:bldP spid="5148" grpId="0" animBg="1"/>
      <p:bldP spid="5148" grpId="1" animBg="1"/>
      <p:bldP spid="5149" grpId="0" animBg="1"/>
      <p:bldP spid="5149" grpId="1" animBg="1"/>
      <p:bldP spid="5150" grpId="0" animBg="1"/>
      <p:bldP spid="5150" grpId="1" animBg="1"/>
      <p:bldP spid="5151" grpId="0" animBg="1"/>
      <p:bldP spid="5151" grpId="1" animBg="1"/>
      <p:bldP spid="5152" grpId="0" animBg="1"/>
      <p:bldP spid="5152" grpId="1" animBg="1"/>
      <p:bldP spid="5153" grpId="0" animBg="1"/>
      <p:bldP spid="5153" grpId="1" animBg="1"/>
      <p:bldP spid="5154" grpId="0" animBg="1"/>
      <p:bldP spid="5154" grpId="1" animBg="1"/>
      <p:bldP spid="5155" grpId="0" animBg="1"/>
      <p:bldP spid="515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547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alibri"/>
              </a:rPr>
              <a:t>План к тексту: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Мальчик с собакой.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Чашка разбилась.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Это… Бум!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Он будет жить в будке.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Бум наказан.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Бум один на крыльце.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Ночью.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Расстроенный лай.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Сын признался.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Все дома!</a:t>
            </a:r>
          </a:p>
          <a:p>
            <a:pPr marL="609600" lvl="0" indent="-609600" algn="l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AutoNum type="arabicPeriod"/>
            </a:pPr>
            <a:r>
              <a:rPr lang="ru-RU" sz="2400" dirty="0">
                <a:solidFill>
                  <a:srgbClr val="002060"/>
                </a:solidFill>
              </a:rPr>
              <a:t>У каждого свое </a:t>
            </a:r>
            <a:r>
              <a:rPr lang="ru-RU" sz="2400" dirty="0" smtClean="0">
                <a:solidFill>
                  <a:srgbClr val="002060"/>
                </a:solidFill>
              </a:rPr>
              <a:t>«Почему</a:t>
            </a:r>
            <a:r>
              <a:rPr lang="ru-RU" sz="2400" dirty="0">
                <a:solidFill>
                  <a:srgbClr val="002060"/>
                </a:solidFill>
              </a:rPr>
              <a:t>?»</a:t>
            </a: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dirty="0" smtClean="0">
              <a:solidFill>
                <a:srgbClr val="002060"/>
              </a:solidFill>
              <a:latin typeface="Calibri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481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dirty="0" smtClean="0">
              <a:solidFill>
                <a:srgbClr val="002060"/>
              </a:solidFill>
              <a:latin typeface="Calibri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  <p:pic>
        <p:nvPicPr>
          <p:cNvPr id="6" name="Picture 2" descr="d:\rai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16832"/>
            <a:ext cx="7591399" cy="460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0" y="332656"/>
            <a:ext cx="87484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ДУШЕВНОЕ СОСТОЯНИЕ ГЛАВНОГО ГЕРОЯ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107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65577" y="1844824"/>
            <a:ext cx="84963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4000" b="1" i="1" dirty="0" smtClean="0">
              <a:solidFill>
                <a:srgbClr val="A5002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472388480"/>
              </p:ext>
            </p:extLst>
          </p:nvPr>
        </p:nvGraphicFramePr>
        <p:xfrm>
          <a:off x="971600" y="1628800"/>
          <a:ext cx="7020272" cy="465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33379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dirty="0" smtClean="0">
              <a:solidFill>
                <a:srgbClr val="002060"/>
              </a:solidFill>
              <a:latin typeface="Calibri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061" t="16034"/>
          <a:stretch/>
        </p:blipFill>
        <p:spPr bwMode="auto">
          <a:xfrm>
            <a:off x="852705" y="1916832"/>
            <a:ext cx="7136897" cy="442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4462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208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7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sz="7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dirty="0" smtClean="0">
              <a:solidFill>
                <a:srgbClr val="002060"/>
              </a:solidFill>
              <a:latin typeface="Calibri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829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925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r>
              <a:rPr lang="ru-RU" sz="4000" dirty="0" smtClean="0"/>
              <a:t>-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Чему научил вас урок?</a:t>
            </a:r>
          </a:p>
          <a:p>
            <a:endParaRPr lang="ru-RU" sz="1600" dirty="0" smtClean="0"/>
          </a:p>
          <a:p>
            <a:r>
              <a:rPr lang="ru-RU" sz="1600" dirty="0" smtClean="0"/>
              <a:t>Сегодня я узнал…</a:t>
            </a:r>
          </a:p>
          <a:p>
            <a:r>
              <a:rPr lang="ru-RU" sz="1600" dirty="0" smtClean="0"/>
              <a:t>Было интересно…</a:t>
            </a:r>
          </a:p>
          <a:p>
            <a:r>
              <a:rPr lang="ru-RU" sz="1600" dirty="0" smtClean="0"/>
              <a:t>Было трудно…</a:t>
            </a:r>
          </a:p>
          <a:p>
            <a:r>
              <a:rPr lang="ru-RU" sz="1600" dirty="0" smtClean="0"/>
              <a:t>Я понял, что…</a:t>
            </a:r>
          </a:p>
          <a:p>
            <a:r>
              <a:rPr lang="ru-RU" sz="1600" dirty="0" smtClean="0"/>
              <a:t>Я почувствовал, что…</a:t>
            </a:r>
          </a:p>
          <a:p>
            <a:r>
              <a:rPr lang="ru-RU" sz="1600" dirty="0" smtClean="0"/>
              <a:t>Я научился…</a:t>
            </a:r>
          </a:p>
          <a:p>
            <a:r>
              <a:rPr lang="ru-RU" sz="1600" dirty="0" smtClean="0"/>
              <a:t>У меня получилось…</a:t>
            </a:r>
          </a:p>
          <a:p>
            <a:r>
              <a:rPr lang="ru-RU" sz="1600" dirty="0" smtClean="0"/>
              <a:t>Я смог…</a:t>
            </a:r>
          </a:p>
          <a:p>
            <a:r>
              <a:rPr lang="ru-RU" sz="1600" dirty="0" smtClean="0"/>
              <a:t>Я попробую…</a:t>
            </a:r>
          </a:p>
          <a:p>
            <a:r>
              <a:rPr lang="ru-RU" sz="1600" dirty="0" smtClean="0"/>
              <a:t>Меня удивило…</a:t>
            </a:r>
          </a:p>
          <a:p>
            <a:r>
              <a:rPr lang="ru-RU" sz="1600" dirty="0" smtClean="0"/>
              <a:t>Урок дал мне для жизни…</a:t>
            </a:r>
          </a:p>
          <a:p>
            <a:r>
              <a:rPr lang="ru-RU" sz="1600" dirty="0" smtClean="0"/>
              <a:t>Мне захотелось</a:t>
            </a:r>
            <a:r>
              <a:rPr lang="ru-RU" sz="4000" dirty="0" smtClean="0"/>
              <a:t>…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- </a:t>
            </a: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r>
              <a:rPr lang="ru-RU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460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6" name="Picture 4" descr="фон Осеев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8604" y="1844824"/>
            <a:ext cx="8785100" cy="5853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ru-RU" sz="5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лагодарю всех за активную работу на уроке. Урок окончен.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Домашнее задание:</a:t>
            </a:r>
          </a:p>
          <a:p>
            <a:r>
              <a:rPr lang="ru-RU" dirty="0" smtClean="0"/>
              <a:t>1. Чтение рассказа родителям. Узнайте их мнение об этом произведении. Дай совет главному герою, используя пословицы;</a:t>
            </a:r>
          </a:p>
          <a:p>
            <a:r>
              <a:rPr lang="ru-RU" dirty="0" smtClean="0"/>
              <a:t>2. Нарисуй иллюстрацию к рассказу</a:t>
            </a:r>
          </a:p>
          <a:p>
            <a:r>
              <a:rPr lang="ru-RU" dirty="0" smtClean="0"/>
              <a:t>Изобрази с помощью рисунка настроение главного героя до признания маме и </a:t>
            </a:r>
            <a:r>
              <a:rPr lang="ru-RU" smtClean="0"/>
              <a:t>после признания.</a:t>
            </a:r>
            <a:endParaRPr lang="ru-RU" dirty="0" smtClean="0"/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dirty="0" smtClean="0">
              <a:solidFill>
                <a:srgbClr val="002060"/>
              </a:solidFill>
              <a:latin typeface="Calibri"/>
            </a:endParaRPr>
          </a:p>
          <a:p>
            <a:pPr algn="l">
              <a:spcBef>
                <a:spcPct val="20000"/>
              </a:spcBef>
              <a:buFont typeface="Arial" charset="0"/>
              <a:buNone/>
            </a:pPr>
            <a:endParaRPr lang="ru-RU" sz="2400" b="1" i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364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-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243</Words>
  <Application>Microsoft Office PowerPoint</Application>
  <PresentationFormat>Экран (4:3)</PresentationFormat>
  <Paragraphs>65</Paragraphs>
  <Slides>15</Slides>
  <Notes>3</Notes>
  <HiddenSlides>0</HiddenSlides>
  <MMClips>1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4-11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Юлина</cp:lastModifiedBy>
  <cp:revision>105</cp:revision>
  <dcterms:created xsi:type="dcterms:W3CDTF">2011-04-12T17:36:34Z</dcterms:created>
  <dcterms:modified xsi:type="dcterms:W3CDTF">2023-11-23T06:58:12Z</dcterms:modified>
</cp:coreProperties>
</file>