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mc="http://schemas.openxmlformats.org/markup-compatibility/2006" xmlns:p14="http://schemas.microsoft.com/office/powerpoint/2010/main" xmlns:p15="http://schemas.microsoft.com/office/powerpoint/2012/main" xmlns:pr="smNativeData" xmlns="smNativeData" dt="1731866959" val="1062" revOS="4"/>
      <pr:smFileRevision xmlns:mc="http://schemas.openxmlformats.org/markup-compatibility/2006" xmlns:p14="http://schemas.microsoft.com/office/powerpoint/2010/main" xmlns:p15="http://schemas.microsoft.com/office/powerpoint/2012/main" xmlns:pr="smNativeData" xmlns="smNativeData" dt="1731866959" val="101"/>
      <pr:guideOptions xmlns:mc="http://schemas.openxmlformats.org/markup-compatibility/2006" xmlns:p14="http://schemas.microsoft.com/office/powerpoint/2010/main" xmlns:p15="http://schemas.microsoft.com/office/powerpoint/2012/main" xmlns:pr="smNativeData" xmlns="smNativeData" dt="1731866959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556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5DCF-81D3-88AB-9D65-77FE132B6B22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4C58-16D3-88BA-9D65-E0EF022B6BB5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6516-58D3-8893-9D65-AEC62B2B6BFB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4676-38D3-88B0-9D65-CEE5082B6B9B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69B5-FBD3-889F-9D65-0DCA272B6B58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0193-DDD3-88F7-9D65-2BA24F2B6B7E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4503-4DD3-88B3-9D65-BBE60B2B6BE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6FF4-BAD3-8899-9D65-4CCC212B6B1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4DB2-FCD3-88BB-9D65-0AEE032B6B5F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35E6-A8D3-88C3-9D65-5E967B2B6B0B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00F6-B8D3-88F6-9D65-4EA34E2B6B1B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1CF1-BFD3-88EA-9D65-49BF522B6B1C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053A-74D3-88F3-9D65-82A64B2B6BD7}" type="datetime1">
              <a:t>21.11.2024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3114-5AD3-88C7-9D65-AC927F2B6BF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4F85-CBD3-88B9-9D65-3DEC012B6B68}" type="datetime1">
              <a:t>21.11.2024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3BA7-E9D3-88CD-9D65-1F98752B6B4A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6903-4DD3-889F-9D65-BBCA272B6BEE}" type="datetime1">
              <a:t>21.11.2024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6769-27D3-8891-9D65-D1C4292B6B84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12FB-B5D3-88E4-9D65-43B15C2B6B16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4A44-0AD3-88BC-9D65-FCE9042B6BA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D33BE-F0D3-88C5-9D65-06907D2B6B53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D7050-1ED3-8886-9D65-E8D33E2B6BBD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формление по умолчани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fld id="{3EDD013D-73D3-88F7-9D65-85A24F2B6BD0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fld id="{3EDD0294-DAD3-88F4-9D65-2CA14C2B6B79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A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>
              <a:defRPr sz="7200" cap="none"/>
            </a:pPr>
            <a:r>
              <a:rPr dirty="0" err="1" smtClean="0"/>
              <a:t>Пр</a:t>
            </a:r>
            <a:r>
              <a:rPr lang="ru-RU" dirty="0"/>
              <a:t>е</a:t>
            </a:r>
            <a:r>
              <a:rPr dirty="0" err="1" smtClean="0"/>
              <a:t>зентация</a:t>
            </a:r>
            <a:r>
              <a:rPr dirty="0" smtClean="0"/>
              <a:t> </a:t>
            </a:r>
            <a:r>
              <a:rPr dirty="0"/>
              <a:t>«</a:t>
            </a:r>
            <a:r>
              <a:rPr dirty="0" err="1"/>
              <a:t>Поиск</a:t>
            </a:r>
            <a:r>
              <a:rPr dirty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QMAAGoEAAARRwAAmSIAABAAAAAmAAAACAAAAAEAAAAAAAAA"/>
              </a:ext>
            </a:extLst>
          </p:cNvSpPr>
          <p:nvPr>
            <p:ph type="body" idx="1"/>
          </p:nvPr>
        </p:nvSpPr>
        <p:spPr>
          <a:xfrm>
            <a:off x="579755" y="717550"/>
            <a:ext cx="10972800" cy="4906645"/>
          </a:xfrm>
        </p:spPr>
        <p:txBody>
          <a:bodyPr/>
          <a:lstStyle/>
          <a:p>
            <a:r>
              <a:t>В Америке и Англии используется иная,нежели у нас, температурная шкала - шкала Фаренгейта (°F). Средней нормальной температуре человеческого тела соответствует +98°F, вода замерзает при +32°F,а кипит - при +212°F.</a:t>
            </a:r>
          </a:p>
          <a:p>
            <a:r>
              <a:t>Температура внутреннего голубоватого конуса пламени горелки 300°C, во внешнем конусе - до 1800°C. Сверхвысокие температуры существуют в природе,но не на Земле,а на других телах Вселенной. Поверхность солнца нагрета до 6000°C</a:t>
            </a:r>
          </a:p>
          <a:p>
            <a:endParaRPr/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Tz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+EbIy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LU6AABAHAAAKEoAAMQo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9543415" y="4592320"/>
            <a:ext cx="2511425" cy="203454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  <p:extLst>
          <p:ext uri="smNativeData">
            <pr:smNativeData xmlns:p15="http://schemas.microsoft.com/office/powerpoint/2012/main" xmlns:pr="smNativeData" xmlns="smNativeData" val="TzE6ZwAAAAAUBQAAAAAAAF0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TzE6ZwAAAAAUBQAAAAAAAF0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iAMAALAEAAAIRwAA3yIAABAAAAAmAAAACAAAAAEAAAAAAAAA"/>
              </a:ext>
            </a:extLst>
          </p:cNvSpPr>
          <p:nvPr>
            <p:ph type="body" idx="1"/>
          </p:nvPr>
        </p:nvSpPr>
        <p:spPr>
          <a:xfrm>
            <a:off x="574040" y="762000"/>
            <a:ext cx="10972800" cy="4906645"/>
          </a:xfrm>
        </p:spPr>
        <p:txBody>
          <a:bodyPr/>
          <a:lstStyle/>
          <a:p>
            <a:r>
              <a:t>Вода кипит при 100°C только при определенном давлении - 760 мм рт. ст. На вершине Эльбруса давление равно половине атмосферного, этому давлению соответствует температура кипения 82°C. Водой, кипящей при 10-15 мм рт. ст.,  можно освежиться  в жаркую погоду. При этом давлении температура кипения упадет до 10-15°C.</a:t>
            </a:r>
          </a:p>
          <a:p>
            <a:r>
              <a:t>Ртутнае пары очень ядовиты, и 1г ртутных паров может серьезно повредить здоровью любого человека. Надо следить чтобы даже самая маленькая капелька ртути не пролилась. 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Tz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s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Po5AADIHwAA3EQAAPMn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9424670" y="5166360"/>
            <a:ext cx="1769110" cy="13277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  <p:extLst>
          <p:ext uri="smNativeData">
            <pr:smNativeData xmlns:p15="http://schemas.microsoft.com/office/powerpoint/2012/main" xmlns:pr="smNativeData" xmlns="smNativeData" val="TzE6ZwAAAAAUBQAAAAAAAF0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TzE6ZwAAAAAUBQAAAAAAAF0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oEAABARwAAsCUAABAAAAAmAAAACAAAAAEAAAAAAAAA"/>
              </a:ext>
            </a:extLst>
          </p:cNvSpPr>
          <p:nvPr>
            <p:ph type="body" idx="1"/>
          </p:nvPr>
        </p:nvSpPr>
        <p:spPr>
          <a:xfrm>
            <a:off x="609600" y="717550"/>
            <a:ext cx="10972800" cy="5408930"/>
          </a:xfrm>
        </p:spPr>
        <p:txBody>
          <a:bodyPr/>
          <a:lstStyle/>
          <a:p>
            <a:r>
              <a:t>Если, например, сжатый до нескольких атмосфер воздух воздух пустить в расширитель,то при совершении работы перемезения поршня или вращения турбины воздух так резко охладится , что превратится в жидкость. Углекислый газ, если его быстро выпустить из баллона, так резко охлаждается,что на лету превращается в «лед»</a:t>
            </a:r>
          </a:p>
          <a:p>
            <a:r>
              <a:t>Наличие определенной точки плавления есть важный признак кристаллических веществ.Именно про этому признаку их легко отличить от других твердых тел, называемых аморфиными.Они не имеют определенной температуры плавления.Стекло не плавится, а размягчается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Tz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CVAQ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DQ4AACoEQAAOFEAAEoh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9136380" y="2870200"/>
            <a:ext cx="4066540" cy="25412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  <p:extLst>
          <p:ext uri="smNativeData">
            <pr:smNativeData xmlns:p15="http://schemas.microsoft.com/office/powerpoint/2012/main" xmlns:pr="smNativeData" xmlns="smNativeData" val="TzE6ZwAAAAAUBQAAAAAAAF0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TzE6ZwAAAAAUBQAAAAAAAF0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Tz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oEAABARwAAsCUAABAAAAAmAAAACAAAAAEAAAAAAAAA"/>
              </a:ext>
            </a:extLst>
          </p:cNvSpPr>
          <p:nvPr>
            <p:ph type="body" idx="1"/>
          </p:nvPr>
        </p:nvSpPr>
        <p:spPr>
          <a:xfrm>
            <a:off x="609600" y="717550"/>
            <a:ext cx="10972800" cy="5408930"/>
          </a:xfrm>
        </p:spPr>
        <p:txBody>
          <a:bodyPr/>
          <a:lstStyle/>
          <a:p>
            <a:r>
              <a:t>Вода обладает многими удивительными свойствами, резко отличающими ее от всех других свойств жидкостей. Все , кроме воды. При температуре от 0 до +4°C вода при охлождении расширяется, при нагревании сжимается .При +4°C вода имеет наибольшую плотность,равную 1000кг/м³.</a:t>
            </a:r>
          </a:p>
          <a:p>
            <a:r>
              <a:t>В России в 1834 г. отец и сын Е.А. и М.Е. Черепановы, крепостные крупнейшего горнозаводчика Урала Демидова, построили первый отечественный паровоз.Этот паровоз перевозил руду на теретории Нижнетагильского завода по специальной «чугунной дороге».Он развивал скорость 15 км/ч при нагрузке 3,5 т.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:fade/>
        <p:extLst>
          <p:ext uri="smNativeData">
            <pr:smNativeData xmlns:p15="http://schemas.microsoft.com/office/powerpoint/2012/main" xmlns:pr="smNativeData" xmlns="smNativeData" val="TzE6ZwAAAAAUBQAAAAAAAF0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TzE6ZwAAAAAUBQAAAAAAAF0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SimSun</vt:lpstr>
      <vt:lpstr>Calibri</vt:lpstr>
      <vt:lpstr>Times New Roman</vt:lpstr>
      <vt:lpstr>Presentation</vt:lpstr>
      <vt:lpstr>Презентация «Поиск»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«Поиск»</dc:title>
  <dc:subject/>
  <dc:creator/>
  <cp:keywords/>
  <dc:description/>
  <cp:lastModifiedBy>User</cp:lastModifiedBy>
  <cp:revision>2</cp:revision>
  <dcterms:created xsi:type="dcterms:W3CDTF">2024-11-13T21:15:32Z</dcterms:created>
  <dcterms:modified xsi:type="dcterms:W3CDTF">2024-11-21T09:39:43Z</dcterms:modified>
</cp:coreProperties>
</file>