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webp" ContentType="image/webp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7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lya Plotnikov" userId="1f1adde7ea284690" providerId="LiveId" clId="{DEDF093C-7529-41E6-807F-9D920022C2BB}"/>
    <pc:docChg chg="undo custSel addSld modSld">
      <pc:chgData name="Ilya Plotnikov" userId="1f1adde7ea284690" providerId="LiveId" clId="{DEDF093C-7529-41E6-807F-9D920022C2BB}" dt="2025-03-02T15:38:28.689" v="1541" actId="20577"/>
      <pc:docMkLst>
        <pc:docMk/>
      </pc:docMkLst>
      <pc:sldChg chg="addSp delSp modSp new mod">
        <pc:chgData name="Ilya Plotnikov" userId="1f1adde7ea284690" providerId="LiveId" clId="{DEDF093C-7529-41E6-807F-9D920022C2BB}" dt="2025-03-02T15:38:28.689" v="1541" actId="20577"/>
        <pc:sldMkLst>
          <pc:docMk/>
          <pc:sldMk cId="101764112" sldId="256"/>
        </pc:sldMkLst>
        <pc:spChg chg="mod">
          <ac:chgData name="Ilya Plotnikov" userId="1f1adde7ea284690" providerId="LiveId" clId="{DEDF093C-7529-41E6-807F-9D920022C2BB}" dt="2025-03-02T14:01:36.156" v="205" actId="113"/>
          <ac:spMkLst>
            <pc:docMk/>
            <pc:sldMk cId="101764112" sldId="256"/>
            <ac:spMk id="2" creationId="{B5FB8328-CCBC-5873-F84E-E74541C8F1E0}"/>
          </ac:spMkLst>
        </pc:spChg>
        <pc:spChg chg="mod">
          <ac:chgData name="Ilya Plotnikov" userId="1f1adde7ea284690" providerId="LiveId" clId="{DEDF093C-7529-41E6-807F-9D920022C2BB}" dt="2025-03-02T14:01:32.783" v="204" actId="1076"/>
          <ac:spMkLst>
            <pc:docMk/>
            <pc:sldMk cId="101764112" sldId="256"/>
            <ac:spMk id="3" creationId="{7B1FE167-9541-8D42-68F2-6CD3B7B73222}"/>
          </ac:spMkLst>
        </pc:spChg>
        <pc:spChg chg="add mod">
          <ac:chgData name="Ilya Plotnikov" userId="1f1adde7ea284690" providerId="LiveId" clId="{DEDF093C-7529-41E6-807F-9D920022C2BB}" dt="2025-03-02T14:00:19.205" v="157" actId="14100"/>
          <ac:spMkLst>
            <pc:docMk/>
            <pc:sldMk cId="101764112" sldId="256"/>
            <ac:spMk id="6" creationId="{A6818435-0FC7-D2B5-13B6-D58514F57664}"/>
          </ac:spMkLst>
        </pc:spChg>
        <pc:spChg chg="add del mod">
          <ac:chgData name="Ilya Plotnikov" userId="1f1adde7ea284690" providerId="LiveId" clId="{DEDF093C-7529-41E6-807F-9D920022C2BB}" dt="2025-03-02T14:00:26.885" v="160"/>
          <ac:spMkLst>
            <pc:docMk/>
            <pc:sldMk cId="101764112" sldId="256"/>
            <ac:spMk id="7" creationId="{F0FFB3F5-8F3A-AA46-2310-3FF77F44A690}"/>
          </ac:spMkLst>
        </pc:spChg>
        <pc:spChg chg="add mod">
          <ac:chgData name="Ilya Plotnikov" userId="1f1adde7ea284690" providerId="LiveId" clId="{DEDF093C-7529-41E6-807F-9D920022C2BB}" dt="2025-03-02T14:00:38.303" v="166" actId="121"/>
          <ac:spMkLst>
            <pc:docMk/>
            <pc:sldMk cId="101764112" sldId="256"/>
            <ac:spMk id="8" creationId="{50CD1726-A19D-FF47-ACD6-7EE6BE3F884B}"/>
          </ac:spMkLst>
        </pc:spChg>
        <pc:spChg chg="add mod">
          <ac:chgData name="Ilya Plotnikov" userId="1f1adde7ea284690" providerId="LiveId" clId="{DEDF093C-7529-41E6-807F-9D920022C2BB}" dt="2025-03-02T15:38:28.689" v="1541" actId="20577"/>
          <ac:spMkLst>
            <pc:docMk/>
            <pc:sldMk cId="101764112" sldId="256"/>
            <ac:spMk id="9" creationId="{E0A3C0D5-1344-6933-4616-967F42B04565}"/>
          </ac:spMkLst>
        </pc:spChg>
        <pc:spChg chg="add mod ord">
          <ac:chgData name="Ilya Plotnikov" userId="1f1adde7ea284690" providerId="LiveId" clId="{DEDF093C-7529-41E6-807F-9D920022C2BB}" dt="2025-03-02T14:01:48.579" v="209" actId="167"/>
          <ac:spMkLst>
            <pc:docMk/>
            <pc:sldMk cId="101764112" sldId="256"/>
            <ac:spMk id="10" creationId="{01A8D1B7-F5DF-9A3D-30FD-9E1D9A7FAC7A}"/>
          </ac:spMkLst>
        </pc:spChg>
        <pc:spChg chg="add mod">
          <ac:chgData name="Ilya Plotnikov" userId="1f1adde7ea284690" providerId="LiveId" clId="{DEDF093C-7529-41E6-807F-9D920022C2BB}" dt="2025-03-02T14:02:03.982" v="211" actId="13822"/>
          <ac:spMkLst>
            <pc:docMk/>
            <pc:sldMk cId="101764112" sldId="256"/>
            <ac:spMk id="11" creationId="{D429330F-961D-9C0A-B2BB-0E547F40EE15}"/>
          </ac:spMkLst>
        </pc:spChg>
        <pc:picChg chg="add mod">
          <ac:chgData name="Ilya Plotnikov" userId="1f1adde7ea284690" providerId="LiveId" clId="{DEDF093C-7529-41E6-807F-9D920022C2BB}" dt="2025-03-02T14:03:10.200" v="217" actId="1076"/>
          <ac:picMkLst>
            <pc:docMk/>
            <pc:sldMk cId="101764112" sldId="256"/>
            <ac:picMk id="13" creationId="{1F8E525F-D4CC-A7D3-65AA-D4F8A59CAC06}"/>
          </ac:picMkLst>
        </pc:picChg>
        <pc:cxnChg chg="add mod">
          <ac:chgData name="Ilya Plotnikov" userId="1f1adde7ea284690" providerId="LiveId" clId="{DEDF093C-7529-41E6-807F-9D920022C2BB}" dt="2025-03-02T14:22:04.450" v="590" actId="13822"/>
          <ac:cxnSpMkLst>
            <pc:docMk/>
            <pc:sldMk cId="101764112" sldId="256"/>
            <ac:cxnSpMk id="5" creationId="{5D8B6D12-7398-9C02-F7C3-D7B72BAF316B}"/>
          </ac:cxnSpMkLst>
        </pc:cxnChg>
      </pc:sldChg>
      <pc:sldChg chg="addSp delSp modSp new mod modAnim">
        <pc:chgData name="Ilya Plotnikov" userId="1f1adde7ea284690" providerId="LiveId" clId="{DEDF093C-7529-41E6-807F-9D920022C2BB}" dt="2025-03-02T14:59:49.254" v="1110" actId="113"/>
        <pc:sldMkLst>
          <pc:docMk/>
          <pc:sldMk cId="996277473" sldId="257"/>
        </pc:sldMkLst>
        <pc:spChg chg="del">
          <ac:chgData name="Ilya Plotnikov" userId="1f1adde7ea284690" providerId="LiveId" clId="{DEDF093C-7529-41E6-807F-9D920022C2BB}" dt="2025-03-02T14:05:25.015" v="220" actId="478"/>
          <ac:spMkLst>
            <pc:docMk/>
            <pc:sldMk cId="996277473" sldId="257"/>
            <ac:spMk id="2" creationId="{8F5B3833-B3CB-B7E7-6AA2-7403AAF5C16C}"/>
          </ac:spMkLst>
        </pc:spChg>
        <pc:spChg chg="del">
          <ac:chgData name="Ilya Plotnikov" userId="1f1adde7ea284690" providerId="LiveId" clId="{DEDF093C-7529-41E6-807F-9D920022C2BB}" dt="2025-03-02T14:05:24.710" v="219" actId="478"/>
          <ac:spMkLst>
            <pc:docMk/>
            <pc:sldMk cId="996277473" sldId="257"/>
            <ac:spMk id="3" creationId="{96BE105C-30C6-C533-EA40-EAFE355E7072}"/>
          </ac:spMkLst>
        </pc:spChg>
        <pc:spChg chg="add mod">
          <ac:chgData name="Ilya Plotnikov" userId="1f1adde7ea284690" providerId="LiveId" clId="{DEDF093C-7529-41E6-807F-9D920022C2BB}" dt="2025-03-02T14:59:49.254" v="1110" actId="113"/>
          <ac:spMkLst>
            <pc:docMk/>
            <pc:sldMk cId="996277473" sldId="257"/>
            <ac:spMk id="4" creationId="{02BB575C-4F56-FE16-EE79-24591A266168}"/>
          </ac:spMkLst>
        </pc:spChg>
        <pc:spChg chg="add mod">
          <ac:chgData name="Ilya Plotnikov" userId="1f1adde7ea284690" providerId="LiveId" clId="{DEDF093C-7529-41E6-807F-9D920022C2BB}" dt="2025-03-02T14:08:36.927" v="334" actId="1076"/>
          <ac:spMkLst>
            <pc:docMk/>
            <pc:sldMk cId="996277473" sldId="257"/>
            <ac:spMk id="5" creationId="{D1E0C548-53CB-C93D-60DB-60FAF6CCE42D}"/>
          </ac:spMkLst>
        </pc:spChg>
        <pc:spChg chg="add mod">
          <ac:chgData name="Ilya Plotnikov" userId="1f1adde7ea284690" providerId="LiveId" clId="{DEDF093C-7529-41E6-807F-9D920022C2BB}" dt="2025-03-02T14:09:06.735" v="343" actId="20577"/>
          <ac:spMkLst>
            <pc:docMk/>
            <pc:sldMk cId="996277473" sldId="257"/>
            <ac:spMk id="6" creationId="{E5BDCECD-1C9E-3B2D-5533-6CABF41851BA}"/>
          </ac:spMkLst>
        </pc:spChg>
        <pc:spChg chg="add mod ord">
          <ac:chgData name="Ilya Plotnikov" userId="1f1adde7ea284690" providerId="LiveId" clId="{DEDF093C-7529-41E6-807F-9D920022C2BB}" dt="2025-03-02T14:11:08.752" v="411" actId="14100"/>
          <ac:spMkLst>
            <pc:docMk/>
            <pc:sldMk cId="996277473" sldId="257"/>
            <ac:spMk id="7" creationId="{5D1B52BA-5350-7546-E26C-F8C686AD9C34}"/>
          </ac:spMkLst>
        </pc:spChg>
        <pc:spChg chg="add mod">
          <ac:chgData name="Ilya Plotnikov" userId="1f1adde7ea284690" providerId="LiveId" clId="{DEDF093C-7529-41E6-807F-9D920022C2BB}" dt="2025-03-02T14:10:42.595" v="406" actId="13822"/>
          <ac:spMkLst>
            <pc:docMk/>
            <pc:sldMk cId="996277473" sldId="257"/>
            <ac:spMk id="8" creationId="{6BB6510B-2B3C-5286-F315-EB398BAB5B6E}"/>
          </ac:spMkLst>
        </pc:spChg>
        <pc:spChg chg="add mod">
          <ac:chgData name="Ilya Plotnikov" userId="1f1adde7ea284690" providerId="LiveId" clId="{DEDF093C-7529-41E6-807F-9D920022C2BB}" dt="2025-03-02T14:10:59.312" v="410" actId="1076"/>
          <ac:spMkLst>
            <pc:docMk/>
            <pc:sldMk cId="996277473" sldId="257"/>
            <ac:spMk id="9" creationId="{133DFF13-453F-9FB6-B047-8A941456F9AE}"/>
          </ac:spMkLst>
        </pc:spChg>
        <pc:picChg chg="add">
          <ac:chgData name="Ilya Plotnikov" userId="1f1adde7ea284690" providerId="LiveId" clId="{DEDF093C-7529-41E6-807F-9D920022C2BB}" dt="2025-03-02T14:07:10.680" v="311"/>
          <ac:picMkLst>
            <pc:docMk/>
            <pc:sldMk cId="996277473" sldId="257"/>
            <ac:picMk id="1026" creationId="{9CD5FAB8-1759-7AC0-57F9-A772C8BCC389}"/>
          </ac:picMkLst>
        </pc:picChg>
        <pc:picChg chg="add mod">
          <ac:chgData name="Ilya Plotnikov" userId="1f1adde7ea284690" providerId="LiveId" clId="{DEDF093C-7529-41E6-807F-9D920022C2BB}" dt="2025-03-02T14:11:12.030" v="412" actId="14100"/>
          <ac:picMkLst>
            <pc:docMk/>
            <pc:sldMk cId="996277473" sldId="257"/>
            <ac:picMk id="1028" creationId="{5B907626-C5EA-CED1-B9CF-54911DEDFD1B}"/>
          </ac:picMkLst>
        </pc:picChg>
      </pc:sldChg>
      <pc:sldChg chg="addSp modSp new mod">
        <pc:chgData name="Ilya Plotnikov" userId="1f1adde7ea284690" providerId="LiveId" clId="{DEDF093C-7529-41E6-807F-9D920022C2BB}" dt="2025-03-02T14:59:45.722" v="1109" actId="113"/>
        <pc:sldMkLst>
          <pc:docMk/>
          <pc:sldMk cId="727190834" sldId="258"/>
        </pc:sldMkLst>
        <pc:spChg chg="add mod">
          <ac:chgData name="Ilya Plotnikov" userId="1f1adde7ea284690" providerId="LiveId" clId="{DEDF093C-7529-41E6-807F-9D920022C2BB}" dt="2025-03-02T14:12:02.581" v="416" actId="13822"/>
          <ac:spMkLst>
            <pc:docMk/>
            <pc:sldMk cId="727190834" sldId="258"/>
            <ac:spMk id="2" creationId="{74D8A304-4FE1-CFB9-A9AC-9043596104F5}"/>
          </ac:spMkLst>
        </pc:spChg>
        <pc:spChg chg="add mod">
          <ac:chgData name="Ilya Plotnikov" userId="1f1adde7ea284690" providerId="LiveId" clId="{DEDF093C-7529-41E6-807F-9D920022C2BB}" dt="2025-03-02T14:12:15.917" v="420" actId="13822"/>
          <ac:spMkLst>
            <pc:docMk/>
            <pc:sldMk cId="727190834" sldId="258"/>
            <ac:spMk id="3" creationId="{0263AC15-D384-0634-4D41-926827FE38C5}"/>
          </ac:spMkLst>
        </pc:spChg>
        <pc:spChg chg="add mod">
          <ac:chgData name="Ilya Plotnikov" userId="1f1adde7ea284690" providerId="LiveId" clId="{DEDF093C-7529-41E6-807F-9D920022C2BB}" dt="2025-03-02T14:59:45.722" v="1109" actId="113"/>
          <ac:spMkLst>
            <pc:docMk/>
            <pc:sldMk cId="727190834" sldId="258"/>
            <ac:spMk id="4" creationId="{4E8CE552-8412-68EE-A0BE-FA1F6ED8B117}"/>
          </ac:spMkLst>
        </pc:spChg>
      </pc:sldChg>
      <pc:sldChg chg="addSp delSp modSp new mod modAnim">
        <pc:chgData name="Ilya Plotnikov" userId="1f1adde7ea284690" providerId="LiveId" clId="{DEDF093C-7529-41E6-807F-9D920022C2BB}" dt="2025-03-02T14:59:42.912" v="1108" actId="113"/>
        <pc:sldMkLst>
          <pc:docMk/>
          <pc:sldMk cId="1424550841" sldId="259"/>
        </pc:sldMkLst>
        <pc:spChg chg="add mod">
          <ac:chgData name="Ilya Plotnikov" userId="1f1adde7ea284690" providerId="LiveId" clId="{DEDF093C-7529-41E6-807F-9D920022C2BB}" dt="2025-03-02T14:59:42.912" v="1108" actId="113"/>
          <ac:spMkLst>
            <pc:docMk/>
            <pc:sldMk cId="1424550841" sldId="259"/>
            <ac:spMk id="2" creationId="{AFE1EC8E-4C1A-D155-08A9-BF0D368AD4A9}"/>
          </ac:spMkLst>
        </pc:spChg>
        <pc:spChg chg="add mod">
          <ac:chgData name="Ilya Plotnikov" userId="1f1adde7ea284690" providerId="LiveId" clId="{DEDF093C-7529-41E6-807F-9D920022C2BB}" dt="2025-03-02T14:13:52.514" v="479" actId="403"/>
          <ac:spMkLst>
            <pc:docMk/>
            <pc:sldMk cId="1424550841" sldId="259"/>
            <ac:spMk id="3" creationId="{9382BC31-E299-2585-DB16-EC4A3F6A4EE5}"/>
          </ac:spMkLst>
        </pc:spChg>
        <pc:spChg chg="add mod">
          <ac:chgData name="Ilya Plotnikov" userId="1f1adde7ea284690" providerId="LiveId" clId="{DEDF093C-7529-41E6-807F-9D920022C2BB}" dt="2025-03-02T14:16:16.599" v="529" actId="1076"/>
          <ac:spMkLst>
            <pc:docMk/>
            <pc:sldMk cId="1424550841" sldId="259"/>
            <ac:spMk id="4" creationId="{59530961-212E-5FB9-D49A-2AACA1328FBC}"/>
          </ac:spMkLst>
        </pc:spChg>
        <pc:spChg chg="add mod">
          <ac:chgData name="Ilya Plotnikov" userId="1f1adde7ea284690" providerId="LiveId" clId="{DEDF093C-7529-41E6-807F-9D920022C2BB}" dt="2025-03-02T14:16:39.878" v="533" actId="1076"/>
          <ac:spMkLst>
            <pc:docMk/>
            <pc:sldMk cId="1424550841" sldId="259"/>
            <ac:spMk id="5" creationId="{A65F56D9-0A58-E437-42E8-C52D2DB2169F}"/>
          </ac:spMkLst>
        </pc:spChg>
        <pc:spChg chg="add mod">
          <ac:chgData name="Ilya Plotnikov" userId="1f1adde7ea284690" providerId="LiveId" clId="{DEDF093C-7529-41E6-807F-9D920022C2BB}" dt="2025-03-02T14:17:26.707" v="544" actId="1076"/>
          <ac:spMkLst>
            <pc:docMk/>
            <pc:sldMk cId="1424550841" sldId="259"/>
            <ac:spMk id="6" creationId="{3B8B8C82-68AE-0771-5795-E272B7AC8D80}"/>
          </ac:spMkLst>
        </pc:spChg>
        <pc:spChg chg="add mod">
          <ac:chgData name="Ilya Plotnikov" userId="1f1adde7ea284690" providerId="LiveId" clId="{DEDF093C-7529-41E6-807F-9D920022C2BB}" dt="2025-03-02T14:17:35.662" v="545" actId="1076"/>
          <ac:spMkLst>
            <pc:docMk/>
            <pc:sldMk cId="1424550841" sldId="259"/>
            <ac:spMk id="7" creationId="{6D6E5AF6-1444-A936-C93B-CECA920B05FC}"/>
          </ac:spMkLst>
        </pc:spChg>
        <pc:spChg chg="add mod">
          <ac:chgData name="Ilya Plotnikov" userId="1f1adde7ea284690" providerId="LiveId" clId="{DEDF093C-7529-41E6-807F-9D920022C2BB}" dt="2025-03-02T14:16:05.088" v="526" actId="14100"/>
          <ac:spMkLst>
            <pc:docMk/>
            <pc:sldMk cId="1424550841" sldId="259"/>
            <ac:spMk id="8" creationId="{9582983C-95AA-A5EB-0CAB-4E881366F954}"/>
          </ac:spMkLst>
        </pc:spChg>
        <pc:spChg chg="add mod">
          <ac:chgData name="Ilya Plotnikov" userId="1f1adde7ea284690" providerId="LiveId" clId="{DEDF093C-7529-41E6-807F-9D920022C2BB}" dt="2025-03-02T14:16:22.551" v="530" actId="1076"/>
          <ac:spMkLst>
            <pc:docMk/>
            <pc:sldMk cId="1424550841" sldId="259"/>
            <ac:spMk id="9" creationId="{B6DB05BA-9D90-9E1E-E772-1B3FC61C2F33}"/>
          </ac:spMkLst>
        </pc:spChg>
        <pc:spChg chg="add mod">
          <ac:chgData name="Ilya Plotnikov" userId="1f1adde7ea284690" providerId="LiveId" clId="{DEDF093C-7529-41E6-807F-9D920022C2BB}" dt="2025-03-02T14:16:55.307" v="536" actId="1076"/>
          <ac:spMkLst>
            <pc:docMk/>
            <pc:sldMk cId="1424550841" sldId="259"/>
            <ac:spMk id="10" creationId="{002B6898-4B53-705F-F0BE-306D533BB48E}"/>
          </ac:spMkLst>
        </pc:spChg>
        <pc:spChg chg="add mod">
          <ac:chgData name="Ilya Plotnikov" userId="1f1adde7ea284690" providerId="LiveId" clId="{DEDF093C-7529-41E6-807F-9D920022C2BB}" dt="2025-03-02T14:17:17.769" v="541" actId="1076"/>
          <ac:spMkLst>
            <pc:docMk/>
            <pc:sldMk cId="1424550841" sldId="259"/>
            <ac:spMk id="12" creationId="{6BD9002A-A52A-D2FC-074F-33D1709F3429}"/>
          </ac:spMkLst>
        </pc:spChg>
        <pc:spChg chg="add mod">
          <ac:chgData name="Ilya Plotnikov" userId="1f1adde7ea284690" providerId="LiveId" clId="{DEDF093C-7529-41E6-807F-9D920022C2BB}" dt="2025-03-02T14:17:57.720" v="549" actId="1076"/>
          <ac:spMkLst>
            <pc:docMk/>
            <pc:sldMk cId="1424550841" sldId="259"/>
            <ac:spMk id="14" creationId="{9B77D39C-678C-9458-920D-C64C0B627985}"/>
          </ac:spMkLst>
        </pc:spChg>
        <pc:spChg chg="add mod">
          <ac:chgData name="Ilya Plotnikov" userId="1f1adde7ea284690" providerId="LiveId" clId="{DEDF093C-7529-41E6-807F-9D920022C2BB}" dt="2025-03-02T14:18:16.765" v="553" actId="20577"/>
          <ac:spMkLst>
            <pc:docMk/>
            <pc:sldMk cId="1424550841" sldId="259"/>
            <ac:spMk id="15" creationId="{2C33678C-C07B-6D3E-E4D1-DB241058A84F}"/>
          </ac:spMkLst>
        </pc:spChg>
        <pc:spChg chg="add mod">
          <ac:chgData name="Ilya Plotnikov" userId="1f1adde7ea284690" providerId="LiveId" clId="{DEDF093C-7529-41E6-807F-9D920022C2BB}" dt="2025-03-02T14:18:31.271" v="557" actId="113"/>
          <ac:spMkLst>
            <pc:docMk/>
            <pc:sldMk cId="1424550841" sldId="259"/>
            <ac:spMk id="17" creationId="{ABF82725-3D9F-5B17-B45A-165CF129E1F8}"/>
          </ac:spMkLst>
        </pc:spChg>
        <pc:spChg chg="add mod">
          <ac:chgData name="Ilya Plotnikov" userId="1f1adde7ea284690" providerId="LiveId" clId="{DEDF093C-7529-41E6-807F-9D920022C2BB}" dt="2025-03-02T14:18:41.834" v="561" actId="20577"/>
          <ac:spMkLst>
            <pc:docMk/>
            <pc:sldMk cId="1424550841" sldId="259"/>
            <ac:spMk id="18" creationId="{7A3B898C-27E2-7A18-9C75-CD5AAC4C5DE2}"/>
          </ac:spMkLst>
        </pc:spChg>
        <pc:spChg chg="add mod">
          <ac:chgData name="Ilya Plotnikov" userId="1f1adde7ea284690" providerId="LiveId" clId="{DEDF093C-7529-41E6-807F-9D920022C2BB}" dt="2025-03-02T14:18:59.837" v="565" actId="1076"/>
          <ac:spMkLst>
            <pc:docMk/>
            <pc:sldMk cId="1424550841" sldId="259"/>
            <ac:spMk id="20" creationId="{86BF4936-9416-4792-4133-40084A0524D9}"/>
          </ac:spMkLst>
        </pc:spChg>
        <pc:spChg chg="add mod">
          <ac:chgData name="Ilya Plotnikov" userId="1f1adde7ea284690" providerId="LiveId" clId="{DEDF093C-7529-41E6-807F-9D920022C2BB}" dt="2025-03-02T14:19:15.481" v="569" actId="20577"/>
          <ac:spMkLst>
            <pc:docMk/>
            <pc:sldMk cId="1424550841" sldId="259"/>
            <ac:spMk id="21" creationId="{CEB6A89D-35A4-95C8-9F2D-632D456B1756}"/>
          </ac:spMkLst>
        </pc:spChg>
        <pc:spChg chg="add mod">
          <ac:chgData name="Ilya Plotnikov" userId="1f1adde7ea284690" providerId="LiveId" clId="{DEDF093C-7529-41E6-807F-9D920022C2BB}" dt="2025-03-02T14:19:32.141" v="573" actId="1076"/>
          <ac:spMkLst>
            <pc:docMk/>
            <pc:sldMk cId="1424550841" sldId="259"/>
            <ac:spMk id="23" creationId="{12B084E2-E87C-AB4C-7062-A0255B3AF790}"/>
          </ac:spMkLst>
        </pc:spChg>
        <pc:spChg chg="add mod ord">
          <ac:chgData name="Ilya Plotnikov" userId="1f1adde7ea284690" providerId="LiveId" clId="{DEDF093C-7529-41E6-807F-9D920022C2BB}" dt="2025-03-02T14:22:28.592" v="592" actId="14100"/>
          <ac:spMkLst>
            <pc:docMk/>
            <pc:sldMk cId="1424550841" sldId="259"/>
            <ac:spMk id="26" creationId="{7046CBC9-0985-2745-A554-1D638AA5D5B6}"/>
          </ac:spMkLst>
        </pc:spChg>
        <pc:spChg chg="add mod">
          <ac:chgData name="Ilya Plotnikov" userId="1f1adde7ea284690" providerId="LiveId" clId="{DEDF093C-7529-41E6-807F-9D920022C2BB}" dt="2025-03-02T14:21:29.830" v="582" actId="13822"/>
          <ac:spMkLst>
            <pc:docMk/>
            <pc:sldMk cId="1424550841" sldId="259"/>
            <ac:spMk id="27" creationId="{0EFA45A5-2AEE-9B04-D38E-6E5A79A2F2E6}"/>
          </ac:spMkLst>
        </pc:spChg>
        <pc:spChg chg="add mod">
          <ac:chgData name="Ilya Plotnikov" userId="1f1adde7ea284690" providerId="LiveId" clId="{DEDF093C-7529-41E6-807F-9D920022C2BB}" dt="2025-03-02T14:21:38.570" v="585" actId="13822"/>
          <ac:spMkLst>
            <pc:docMk/>
            <pc:sldMk cId="1424550841" sldId="259"/>
            <ac:spMk id="28" creationId="{36BC53F6-7665-B0C6-96B9-8E24B6A0C2FA}"/>
          </ac:spMkLst>
        </pc:spChg>
        <pc:spChg chg="add mod">
          <ac:chgData name="Ilya Plotnikov" userId="1f1adde7ea284690" providerId="LiveId" clId="{DEDF093C-7529-41E6-807F-9D920022C2BB}" dt="2025-03-02T14:21:46.930" v="587" actId="13822"/>
          <ac:spMkLst>
            <pc:docMk/>
            <pc:sldMk cId="1424550841" sldId="259"/>
            <ac:spMk id="29" creationId="{FCB47E92-A896-E620-7227-67C091D352E7}"/>
          </ac:spMkLst>
        </pc:spChg>
        <pc:spChg chg="add del mod">
          <ac:chgData name="Ilya Plotnikov" userId="1f1adde7ea284690" providerId="LiveId" clId="{DEDF093C-7529-41E6-807F-9D920022C2BB}" dt="2025-03-02T14:22:42.783" v="600" actId="11529"/>
          <ac:spMkLst>
            <pc:docMk/>
            <pc:sldMk cId="1424550841" sldId="259"/>
            <ac:spMk id="32" creationId="{564464C9-C106-5B92-53E5-8F8F8E04C52D}"/>
          </ac:spMkLst>
        </pc:spChg>
        <pc:picChg chg="add mod">
          <ac:chgData name="Ilya Plotnikov" userId="1f1adde7ea284690" providerId="LiveId" clId="{DEDF093C-7529-41E6-807F-9D920022C2BB}" dt="2025-03-02T14:20:55.916" v="577" actId="1076"/>
          <ac:picMkLst>
            <pc:docMk/>
            <pc:sldMk cId="1424550841" sldId="259"/>
            <ac:picMk id="25" creationId="{02887635-F2E7-1720-43FD-4C3ECCF129AC}"/>
          </ac:picMkLst>
        </pc:picChg>
        <pc:cxnChg chg="add mod">
          <ac:chgData name="Ilya Plotnikov" userId="1f1adde7ea284690" providerId="LiveId" clId="{DEDF093C-7529-41E6-807F-9D920022C2BB}" dt="2025-03-02T14:21:59.416" v="589" actId="13822"/>
          <ac:cxnSpMkLst>
            <pc:docMk/>
            <pc:sldMk cId="1424550841" sldId="259"/>
            <ac:cxnSpMk id="31" creationId="{8FEDD27F-FF48-FEEA-7CA0-C756D71BA388}"/>
          </ac:cxnSpMkLst>
        </pc:cxnChg>
      </pc:sldChg>
      <pc:sldChg chg="addSp modSp new mod modAnim">
        <pc:chgData name="Ilya Plotnikov" userId="1f1adde7ea284690" providerId="LiveId" clId="{DEDF093C-7529-41E6-807F-9D920022C2BB}" dt="2025-03-02T14:31:19.744" v="716" actId="1076"/>
        <pc:sldMkLst>
          <pc:docMk/>
          <pc:sldMk cId="3583171536" sldId="260"/>
        </pc:sldMkLst>
        <pc:spChg chg="add mod">
          <ac:chgData name="Ilya Plotnikov" userId="1f1adde7ea284690" providerId="LiveId" clId="{DEDF093C-7529-41E6-807F-9D920022C2BB}" dt="2025-03-02T14:25:42.401" v="630" actId="1076"/>
          <ac:spMkLst>
            <pc:docMk/>
            <pc:sldMk cId="3583171536" sldId="260"/>
            <ac:spMk id="2" creationId="{40FD8D5E-9E0A-6982-82A8-92E48E21470A}"/>
          </ac:spMkLst>
        </pc:spChg>
        <pc:spChg chg="add mod">
          <ac:chgData name="Ilya Plotnikov" userId="1f1adde7ea284690" providerId="LiveId" clId="{DEDF093C-7529-41E6-807F-9D920022C2BB}" dt="2025-03-02T14:25:56.198" v="634" actId="1076"/>
          <ac:spMkLst>
            <pc:docMk/>
            <pc:sldMk cId="3583171536" sldId="260"/>
            <ac:spMk id="3" creationId="{39AFCB76-F521-2E45-7889-6093FB10BA92}"/>
          </ac:spMkLst>
        </pc:spChg>
        <pc:spChg chg="add mod">
          <ac:chgData name="Ilya Plotnikov" userId="1f1adde7ea284690" providerId="LiveId" clId="{DEDF093C-7529-41E6-807F-9D920022C2BB}" dt="2025-03-02T14:27:31.786" v="648" actId="1076"/>
          <ac:spMkLst>
            <pc:docMk/>
            <pc:sldMk cId="3583171536" sldId="260"/>
            <ac:spMk id="6" creationId="{917C85B6-6C3F-3AEF-8EEA-09DEEED3D258}"/>
          </ac:spMkLst>
        </pc:spChg>
        <pc:spChg chg="add mod">
          <ac:chgData name="Ilya Plotnikov" userId="1f1adde7ea284690" providerId="LiveId" clId="{DEDF093C-7529-41E6-807F-9D920022C2BB}" dt="2025-03-02T14:28:33.791" v="672" actId="404"/>
          <ac:spMkLst>
            <pc:docMk/>
            <pc:sldMk cId="3583171536" sldId="260"/>
            <ac:spMk id="7" creationId="{5822B961-863B-DAF6-F9D8-A4BB9CF8A29E}"/>
          </ac:spMkLst>
        </pc:spChg>
        <pc:spChg chg="add mod">
          <ac:chgData name="Ilya Plotnikov" userId="1f1adde7ea284690" providerId="LiveId" clId="{DEDF093C-7529-41E6-807F-9D920022C2BB}" dt="2025-03-02T14:28:39.292" v="675" actId="1076"/>
          <ac:spMkLst>
            <pc:docMk/>
            <pc:sldMk cId="3583171536" sldId="260"/>
            <ac:spMk id="8" creationId="{876B329F-2A84-9669-007B-F7F5263B2C40}"/>
          </ac:spMkLst>
        </pc:spChg>
        <pc:spChg chg="add mod">
          <ac:chgData name="Ilya Plotnikov" userId="1f1adde7ea284690" providerId="LiveId" clId="{DEDF093C-7529-41E6-807F-9D920022C2BB}" dt="2025-03-02T14:28:44.924" v="678" actId="1076"/>
          <ac:spMkLst>
            <pc:docMk/>
            <pc:sldMk cId="3583171536" sldId="260"/>
            <ac:spMk id="9" creationId="{34625AE5-70CE-6A87-B72C-4636CCBFF001}"/>
          </ac:spMkLst>
        </pc:spChg>
        <pc:spChg chg="add mod">
          <ac:chgData name="Ilya Plotnikov" userId="1f1adde7ea284690" providerId="LiveId" clId="{DEDF093C-7529-41E6-807F-9D920022C2BB}" dt="2025-03-02T14:29:00.030" v="684" actId="20577"/>
          <ac:spMkLst>
            <pc:docMk/>
            <pc:sldMk cId="3583171536" sldId="260"/>
            <ac:spMk id="10" creationId="{D07A338C-4451-3ACE-BBAE-C1A0D10112D4}"/>
          </ac:spMkLst>
        </pc:spChg>
        <pc:spChg chg="add mod">
          <ac:chgData name="Ilya Plotnikov" userId="1f1adde7ea284690" providerId="LiveId" clId="{DEDF093C-7529-41E6-807F-9D920022C2BB}" dt="2025-03-02T14:29:18.442" v="690" actId="20577"/>
          <ac:spMkLst>
            <pc:docMk/>
            <pc:sldMk cId="3583171536" sldId="260"/>
            <ac:spMk id="11" creationId="{7B5B4FC3-9118-F9E1-25ED-BEEB38085CA7}"/>
          </ac:spMkLst>
        </pc:spChg>
        <pc:spChg chg="add mod ord">
          <ac:chgData name="Ilya Plotnikov" userId="1f1adde7ea284690" providerId="LiveId" clId="{DEDF093C-7529-41E6-807F-9D920022C2BB}" dt="2025-03-02T14:29:56.445" v="699" actId="167"/>
          <ac:spMkLst>
            <pc:docMk/>
            <pc:sldMk cId="3583171536" sldId="260"/>
            <ac:spMk id="12" creationId="{16DD4E1D-7342-D541-0083-AD39345601CA}"/>
          </ac:spMkLst>
        </pc:spChg>
        <pc:spChg chg="add mod">
          <ac:chgData name="Ilya Plotnikov" userId="1f1adde7ea284690" providerId="LiveId" clId="{DEDF093C-7529-41E6-807F-9D920022C2BB}" dt="2025-03-02T14:30:17.701" v="701" actId="13822"/>
          <ac:spMkLst>
            <pc:docMk/>
            <pc:sldMk cId="3583171536" sldId="260"/>
            <ac:spMk id="13" creationId="{A5E5A4A2-2CB7-211B-BE46-22CE8E3C4E2D}"/>
          </ac:spMkLst>
        </pc:spChg>
        <pc:spChg chg="add mod">
          <ac:chgData name="Ilya Plotnikov" userId="1f1adde7ea284690" providerId="LiveId" clId="{DEDF093C-7529-41E6-807F-9D920022C2BB}" dt="2025-03-02T14:30:30.264" v="704" actId="13822"/>
          <ac:spMkLst>
            <pc:docMk/>
            <pc:sldMk cId="3583171536" sldId="260"/>
            <ac:spMk id="14" creationId="{D5DB3AA3-1C53-BBFD-24C9-A3CBF3EE1575}"/>
          </ac:spMkLst>
        </pc:spChg>
        <pc:spChg chg="add mod">
          <ac:chgData name="Ilya Plotnikov" userId="1f1adde7ea284690" providerId="LiveId" clId="{DEDF093C-7529-41E6-807F-9D920022C2BB}" dt="2025-03-02T14:30:40.909" v="707" actId="13822"/>
          <ac:spMkLst>
            <pc:docMk/>
            <pc:sldMk cId="3583171536" sldId="260"/>
            <ac:spMk id="15" creationId="{5EE576C9-E7AD-09DD-EA45-21EF7B12B9F2}"/>
          </ac:spMkLst>
        </pc:spChg>
        <pc:spChg chg="add mod ord">
          <ac:chgData name="Ilya Plotnikov" userId="1f1adde7ea284690" providerId="LiveId" clId="{DEDF093C-7529-41E6-807F-9D920022C2BB}" dt="2025-03-02T14:31:08.233" v="712" actId="1076"/>
          <ac:spMkLst>
            <pc:docMk/>
            <pc:sldMk cId="3583171536" sldId="260"/>
            <ac:spMk id="16" creationId="{E198F85A-1901-8411-0CDC-85E94EE6122C}"/>
          </ac:spMkLst>
        </pc:spChg>
        <pc:spChg chg="add mod">
          <ac:chgData name="Ilya Plotnikov" userId="1f1adde7ea284690" providerId="LiveId" clId="{DEDF093C-7529-41E6-807F-9D920022C2BB}" dt="2025-03-02T14:31:19.744" v="716" actId="1076"/>
          <ac:spMkLst>
            <pc:docMk/>
            <pc:sldMk cId="3583171536" sldId="260"/>
            <ac:spMk id="17" creationId="{03744471-8A58-4EF8-A2FB-B43B35739B28}"/>
          </ac:spMkLst>
        </pc:spChg>
        <pc:picChg chg="add mod">
          <ac:chgData name="Ilya Plotnikov" userId="1f1adde7ea284690" providerId="LiveId" clId="{DEDF093C-7529-41E6-807F-9D920022C2BB}" dt="2025-03-02T14:27:01.608" v="638" actId="14100"/>
          <ac:picMkLst>
            <pc:docMk/>
            <pc:sldMk cId="3583171536" sldId="260"/>
            <ac:picMk id="5" creationId="{F83EB8F5-97EE-4653-06A7-4E3F6D5AB56F}"/>
          </ac:picMkLst>
        </pc:picChg>
      </pc:sldChg>
      <pc:sldChg chg="addSp delSp modSp add mod delAnim">
        <pc:chgData name="Ilya Plotnikov" userId="1f1adde7ea284690" providerId="LiveId" clId="{DEDF093C-7529-41E6-807F-9D920022C2BB}" dt="2025-03-02T14:36:52.239" v="780" actId="1076"/>
        <pc:sldMkLst>
          <pc:docMk/>
          <pc:sldMk cId="2982326183" sldId="261"/>
        </pc:sldMkLst>
        <pc:spChg chg="mod">
          <ac:chgData name="Ilya Plotnikov" userId="1f1adde7ea284690" providerId="LiveId" clId="{DEDF093C-7529-41E6-807F-9D920022C2BB}" dt="2025-03-02T14:34:13.513" v="751" actId="1076"/>
          <ac:spMkLst>
            <pc:docMk/>
            <pc:sldMk cId="2982326183" sldId="261"/>
            <ac:spMk id="2" creationId="{DB6AB11D-B019-4586-D357-49D51AF5162C}"/>
          </ac:spMkLst>
        </pc:spChg>
        <pc:spChg chg="mod">
          <ac:chgData name="Ilya Plotnikov" userId="1f1adde7ea284690" providerId="LiveId" clId="{DEDF093C-7529-41E6-807F-9D920022C2BB}" dt="2025-03-02T14:34:09.683" v="750" actId="1076"/>
          <ac:spMkLst>
            <pc:docMk/>
            <pc:sldMk cId="2982326183" sldId="261"/>
            <ac:spMk id="3" creationId="{3FC95E1E-2922-5645-E65D-4369E4B4C16C}"/>
          </ac:spMkLst>
        </pc:spChg>
        <pc:spChg chg="add del mod">
          <ac:chgData name="Ilya Plotnikov" userId="1f1adde7ea284690" providerId="LiveId" clId="{DEDF093C-7529-41E6-807F-9D920022C2BB}" dt="2025-03-02T14:34:22.130" v="756" actId="478"/>
          <ac:spMkLst>
            <pc:docMk/>
            <pc:sldMk cId="2982326183" sldId="261"/>
            <ac:spMk id="4" creationId="{EDA553C3-5765-D31B-6880-CF3353B442C5}"/>
          </ac:spMkLst>
        </pc:spChg>
        <pc:spChg chg="del mod">
          <ac:chgData name="Ilya Plotnikov" userId="1f1adde7ea284690" providerId="LiveId" clId="{DEDF093C-7529-41E6-807F-9D920022C2BB}" dt="2025-03-02T14:33:39.013" v="736" actId="478"/>
          <ac:spMkLst>
            <pc:docMk/>
            <pc:sldMk cId="2982326183" sldId="261"/>
            <ac:spMk id="6" creationId="{C705BCAA-7D11-BD59-55D9-6CB8C4F0A8F0}"/>
          </ac:spMkLst>
        </pc:spChg>
        <pc:spChg chg="del mod">
          <ac:chgData name="Ilya Plotnikov" userId="1f1adde7ea284690" providerId="LiveId" clId="{DEDF093C-7529-41E6-807F-9D920022C2BB}" dt="2025-03-02T14:33:39.923" v="737" actId="478"/>
          <ac:spMkLst>
            <pc:docMk/>
            <pc:sldMk cId="2982326183" sldId="261"/>
            <ac:spMk id="7" creationId="{ED3A765A-A079-2306-C3E2-D9D1C1D14F60}"/>
          </ac:spMkLst>
        </pc:spChg>
        <pc:spChg chg="del mod">
          <ac:chgData name="Ilya Plotnikov" userId="1f1adde7ea284690" providerId="LiveId" clId="{DEDF093C-7529-41E6-807F-9D920022C2BB}" dt="2025-03-02T14:33:40.792" v="738" actId="478"/>
          <ac:spMkLst>
            <pc:docMk/>
            <pc:sldMk cId="2982326183" sldId="261"/>
            <ac:spMk id="8" creationId="{F021DFCD-D8C8-18AF-4171-A83D62A873A0}"/>
          </ac:spMkLst>
        </pc:spChg>
        <pc:spChg chg="del mod">
          <ac:chgData name="Ilya Plotnikov" userId="1f1adde7ea284690" providerId="LiveId" clId="{DEDF093C-7529-41E6-807F-9D920022C2BB}" dt="2025-03-02T14:33:41.697" v="739" actId="478"/>
          <ac:spMkLst>
            <pc:docMk/>
            <pc:sldMk cId="2982326183" sldId="261"/>
            <ac:spMk id="9" creationId="{EAAB98F0-5EE0-207F-4EA2-45F9755CF300}"/>
          </ac:spMkLst>
        </pc:spChg>
        <pc:spChg chg="del mod">
          <ac:chgData name="Ilya Plotnikov" userId="1f1adde7ea284690" providerId="LiveId" clId="{DEDF093C-7529-41E6-807F-9D920022C2BB}" dt="2025-03-02T14:33:42.330" v="740" actId="478"/>
          <ac:spMkLst>
            <pc:docMk/>
            <pc:sldMk cId="2982326183" sldId="261"/>
            <ac:spMk id="10" creationId="{B3C69A0D-6E64-DA40-E031-72F3F8AAB278}"/>
          </ac:spMkLst>
        </pc:spChg>
        <pc:spChg chg="del mod">
          <ac:chgData name="Ilya Plotnikov" userId="1f1adde7ea284690" providerId="LiveId" clId="{DEDF093C-7529-41E6-807F-9D920022C2BB}" dt="2025-03-02T14:33:43.674" v="742" actId="478"/>
          <ac:spMkLst>
            <pc:docMk/>
            <pc:sldMk cId="2982326183" sldId="261"/>
            <ac:spMk id="11" creationId="{9364CD4A-B38D-8CA8-CC75-9331199C12AA}"/>
          </ac:spMkLst>
        </pc:spChg>
        <pc:spChg chg="del">
          <ac:chgData name="Ilya Plotnikov" userId="1f1adde7ea284690" providerId="LiveId" clId="{DEDF093C-7529-41E6-807F-9D920022C2BB}" dt="2025-03-02T14:34:02.451" v="746" actId="478"/>
          <ac:spMkLst>
            <pc:docMk/>
            <pc:sldMk cId="2982326183" sldId="261"/>
            <ac:spMk id="12" creationId="{19C72539-9999-DD5B-303E-359A77562ECE}"/>
          </ac:spMkLst>
        </pc:spChg>
        <pc:spChg chg="del">
          <ac:chgData name="Ilya Plotnikov" userId="1f1adde7ea284690" providerId="LiveId" clId="{DEDF093C-7529-41E6-807F-9D920022C2BB}" dt="2025-03-02T14:34:04.971" v="749" actId="478"/>
          <ac:spMkLst>
            <pc:docMk/>
            <pc:sldMk cId="2982326183" sldId="261"/>
            <ac:spMk id="13" creationId="{E32FB626-8112-7001-DC22-EF5FEA717752}"/>
          </ac:spMkLst>
        </pc:spChg>
        <pc:spChg chg="del">
          <ac:chgData name="Ilya Plotnikov" userId="1f1adde7ea284690" providerId="LiveId" clId="{DEDF093C-7529-41E6-807F-9D920022C2BB}" dt="2025-03-02T14:34:01.383" v="744" actId="478"/>
          <ac:spMkLst>
            <pc:docMk/>
            <pc:sldMk cId="2982326183" sldId="261"/>
            <ac:spMk id="14" creationId="{365DF8D2-893E-11D2-0D76-A7A46FE6CDB3}"/>
          </ac:spMkLst>
        </pc:spChg>
        <pc:spChg chg="del">
          <ac:chgData name="Ilya Plotnikov" userId="1f1adde7ea284690" providerId="LiveId" clId="{DEDF093C-7529-41E6-807F-9D920022C2BB}" dt="2025-03-02T14:34:02.097" v="745" actId="478"/>
          <ac:spMkLst>
            <pc:docMk/>
            <pc:sldMk cId="2982326183" sldId="261"/>
            <ac:spMk id="15" creationId="{EA7DB5C7-7BAC-5D00-DCD6-8E3FBCDB0EF3}"/>
          </ac:spMkLst>
        </pc:spChg>
        <pc:spChg chg="del">
          <ac:chgData name="Ilya Plotnikov" userId="1f1adde7ea284690" providerId="LiveId" clId="{DEDF093C-7529-41E6-807F-9D920022C2BB}" dt="2025-03-02T14:34:02.966" v="747" actId="478"/>
          <ac:spMkLst>
            <pc:docMk/>
            <pc:sldMk cId="2982326183" sldId="261"/>
            <ac:spMk id="16" creationId="{F8D998E3-6306-872D-9E7F-0A3121C4C35D}"/>
          </ac:spMkLst>
        </pc:spChg>
        <pc:spChg chg="del">
          <ac:chgData name="Ilya Plotnikov" userId="1f1adde7ea284690" providerId="LiveId" clId="{DEDF093C-7529-41E6-807F-9D920022C2BB}" dt="2025-03-02T14:34:03.345" v="748" actId="478"/>
          <ac:spMkLst>
            <pc:docMk/>
            <pc:sldMk cId="2982326183" sldId="261"/>
            <ac:spMk id="17" creationId="{C0C2008D-CA05-3DD3-E93C-7F356FF35718}"/>
          </ac:spMkLst>
        </pc:spChg>
        <pc:spChg chg="add mod ord">
          <ac:chgData name="Ilya Plotnikov" userId="1f1adde7ea284690" providerId="LiveId" clId="{DEDF093C-7529-41E6-807F-9D920022C2BB}" dt="2025-03-02T14:34:44.560" v="763" actId="1076"/>
          <ac:spMkLst>
            <pc:docMk/>
            <pc:sldMk cId="2982326183" sldId="261"/>
            <ac:spMk id="18" creationId="{F7939E58-0AB7-3D90-CC94-BA9290313E5D}"/>
          </ac:spMkLst>
        </pc:spChg>
        <pc:spChg chg="add mod ord">
          <ac:chgData name="Ilya Plotnikov" userId="1f1adde7ea284690" providerId="LiveId" clId="{DEDF093C-7529-41E6-807F-9D920022C2BB}" dt="2025-03-02T14:36:36.348" v="779" actId="167"/>
          <ac:spMkLst>
            <pc:docMk/>
            <pc:sldMk cId="2982326183" sldId="261"/>
            <ac:spMk id="26" creationId="{DD65E2D9-6478-0276-E475-172BE7E8D873}"/>
          </ac:spMkLst>
        </pc:spChg>
        <pc:picChg chg="del">
          <ac:chgData name="Ilya Plotnikov" userId="1f1adde7ea284690" providerId="LiveId" clId="{DEDF093C-7529-41E6-807F-9D920022C2BB}" dt="2025-03-02T14:34:00.370" v="743" actId="478"/>
          <ac:picMkLst>
            <pc:docMk/>
            <pc:sldMk cId="2982326183" sldId="261"/>
            <ac:picMk id="5" creationId="{2EEC1FDC-D203-AE93-2FB0-FDEB14BDEF44}"/>
          </ac:picMkLst>
        </pc:picChg>
        <pc:picChg chg="add mod">
          <ac:chgData name="Ilya Plotnikov" userId="1f1adde7ea284690" providerId="LiveId" clId="{DEDF093C-7529-41E6-807F-9D920022C2BB}" dt="2025-03-02T14:35:55.942" v="770" actId="14100"/>
          <ac:picMkLst>
            <pc:docMk/>
            <pc:sldMk cId="2982326183" sldId="261"/>
            <ac:picMk id="23" creationId="{723E6A85-E3A7-0E43-6AF2-D51500308F03}"/>
          </ac:picMkLst>
        </pc:picChg>
        <pc:picChg chg="add mod">
          <ac:chgData name="Ilya Plotnikov" userId="1f1adde7ea284690" providerId="LiveId" clId="{DEDF093C-7529-41E6-807F-9D920022C2BB}" dt="2025-03-02T14:36:18.883" v="776" actId="1076"/>
          <ac:picMkLst>
            <pc:docMk/>
            <pc:sldMk cId="2982326183" sldId="261"/>
            <ac:picMk id="25" creationId="{0304D100-006C-8F50-B197-840DF93C2E6C}"/>
          </ac:picMkLst>
        </pc:picChg>
        <pc:cxnChg chg="add mod">
          <ac:chgData name="Ilya Plotnikov" userId="1f1adde7ea284690" providerId="LiveId" clId="{DEDF093C-7529-41E6-807F-9D920022C2BB}" dt="2025-03-02T14:34:39.082" v="761"/>
          <ac:cxnSpMkLst>
            <pc:docMk/>
            <pc:sldMk cId="2982326183" sldId="261"/>
            <ac:cxnSpMk id="19" creationId="{FF408C7D-15CB-FD7A-1430-999CACFED0D6}"/>
          </ac:cxnSpMkLst>
        </pc:cxnChg>
        <pc:cxnChg chg="add mod">
          <ac:chgData name="Ilya Plotnikov" userId="1f1adde7ea284690" providerId="LiveId" clId="{DEDF093C-7529-41E6-807F-9D920022C2BB}" dt="2025-03-02T14:36:52.239" v="780" actId="1076"/>
          <ac:cxnSpMkLst>
            <pc:docMk/>
            <pc:sldMk cId="2982326183" sldId="261"/>
            <ac:cxnSpMk id="21" creationId="{A2F43DDE-E451-B08C-E732-E9A8E3D72BEA}"/>
          </ac:cxnSpMkLst>
        </pc:cxnChg>
      </pc:sldChg>
      <pc:sldChg chg="addSp delSp modSp new mod modAnim">
        <pc:chgData name="Ilya Plotnikov" userId="1f1adde7ea284690" providerId="LiveId" clId="{DEDF093C-7529-41E6-807F-9D920022C2BB}" dt="2025-03-02T14:43:42.382" v="929" actId="1076"/>
        <pc:sldMkLst>
          <pc:docMk/>
          <pc:sldMk cId="2059894327" sldId="262"/>
        </pc:sldMkLst>
        <pc:spChg chg="add mod">
          <ac:chgData name="Ilya Plotnikov" userId="1f1adde7ea284690" providerId="LiveId" clId="{DEDF093C-7529-41E6-807F-9D920022C2BB}" dt="2025-03-02T14:43:42.382" v="929" actId="1076"/>
          <ac:spMkLst>
            <pc:docMk/>
            <pc:sldMk cId="2059894327" sldId="262"/>
            <ac:spMk id="2" creationId="{940BBECB-D518-6B62-5977-0FFBD7E360B0}"/>
          </ac:spMkLst>
        </pc:spChg>
        <pc:spChg chg="add mod ord">
          <ac:chgData name="Ilya Plotnikov" userId="1f1adde7ea284690" providerId="LiveId" clId="{DEDF093C-7529-41E6-807F-9D920022C2BB}" dt="2025-03-02T14:39:19.595" v="821" actId="1076"/>
          <ac:spMkLst>
            <pc:docMk/>
            <pc:sldMk cId="2059894327" sldId="262"/>
            <ac:spMk id="14" creationId="{8E108036-FED6-BAEE-7CFC-91ECCBFECB48}"/>
          </ac:spMkLst>
        </pc:spChg>
        <pc:spChg chg="add mod ord">
          <ac:chgData name="Ilya Plotnikov" userId="1f1adde7ea284690" providerId="LiveId" clId="{DEDF093C-7529-41E6-807F-9D920022C2BB}" dt="2025-03-02T14:39:31.018" v="826" actId="1076"/>
          <ac:spMkLst>
            <pc:docMk/>
            <pc:sldMk cId="2059894327" sldId="262"/>
            <ac:spMk id="15" creationId="{52E7306F-5739-0C64-34C6-F5695F6875E6}"/>
          </ac:spMkLst>
        </pc:spChg>
        <pc:spChg chg="add mod">
          <ac:chgData name="Ilya Plotnikov" userId="1f1adde7ea284690" providerId="LiveId" clId="{DEDF093C-7529-41E6-807F-9D920022C2BB}" dt="2025-03-02T14:39:27.299" v="825" actId="1076"/>
          <ac:spMkLst>
            <pc:docMk/>
            <pc:sldMk cId="2059894327" sldId="262"/>
            <ac:spMk id="16" creationId="{AE032EFC-048E-B268-C3D5-36F506B426A1}"/>
          </ac:spMkLst>
        </pc:spChg>
        <pc:spChg chg="add mod">
          <ac:chgData name="Ilya Plotnikov" userId="1f1adde7ea284690" providerId="LiveId" clId="{DEDF093C-7529-41E6-807F-9D920022C2BB}" dt="2025-03-02T14:39:34.356" v="828" actId="1076"/>
          <ac:spMkLst>
            <pc:docMk/>
            <pc:sldMk cId="2059894327" sldId="262"/>
            <ac:spMk id="17" creationId="{82C6E84F-8FFF-2CE0-1075-6220C66ECD0C}"/>
          </ac:spMkLst>
        </pc:spChg>
        <pc:spChg chg="add mod">
          <ac:chgData name="Ilya Plotnikov" userId="1f1adde7ea284690" providerId="LiveId" clId="{DEDF093C-7529-41E6-807F-9D920022C2BB}" dt="2025-03-02T14:39:37.086" v="830" actId="1076"/>
          <ac:spMkLst>
            <pc:docMk/>
            <pc:sldMk cId="2059894327" sldId="262"/>
            <ac:spMk id="18" creationId="{4AEECD6C-4F45-071E-D997-6FD01CB2F615}"/>
          </ac:spMkLst>
        </pc:spChg>
        <pc:spChg chg="add mod">
          <ac:chgData name="Ilya Plotnikov" userId="1f1adde7ea284690" providerId="LiveId" clId="{DEDF093C-7529-41E6-807F-9D920022C2BB}" dt="2025-03-02T14:39:39.735" v="832" actId="1076"/>
          <ac:spMkLst>
            <pc:docMk/>
            <pc:sldMk cId="2059894327" sldId="262"/>
            <ac:spMk id="19" creationId="{5550D4F0-74D7-B6D7-44B1-540401E8DD36}"/>
          </ac:spMkLst>
        </pc:spChg>
        <pc:spChg chg="add mod">
          <ac:chgData name="Ilya Plotnikov" userId="1f1adde7ea284690" providerId="LiveId" clId="{DEDF093C-7529-41E6-807F-9D920022C2BB}" dt="2025-03-02T14:39:42.713" v="834" actId="1076"/>
          <ac:spMkLst>
            <pc:docMk/>
            <pc:sldMk cId="2059894327" sldId="262"/>
            <ac:spMk id="20" creationId="{20A0FD73-A715-D92C-976B-5066D3101B54}"/>
          </ac:spMkLst>
        </pc:spChg>
        <pc:spChg chg="add mod">
          <ac:chgData name="Ilya Plotnikov" userId="1f1adde7ea284690" providerId="LiveId" clId="{DEDF093C-7529-41E6-807F-9D920022C2BB}" dt="2025-03-02T14:41:35.588" v="877" actId="1076"/>
          <ac:spMkLst>
            <pc:docMk/>
            <pc:sldMk cId="2059894327" sldId="262"/>
            <ac:spMk id="21" creationId="{C0DD3093-777A-A79B-2F01-F1291FAACD4F}"/>
          </ac:spMkLst>
        </pc:spChg>
        <pc:spChg chg="add del mod">
          <ac:chgData name="Ilya Plotnikov" userId="1f1adde7ea284690" providerId="LiveId" clId="{DEDF093C-7529-41E6-807F-9D920022C2BB}" dt="2025-03-02T14:40:19.560" v="846"/>
          <ac:spMkLst>
            <pc:docMk/>
            <pc:sldMk cId="2059894327" sldId="262"/>
            <ac:spMk id="22" creationId="{44825ED9-90F2-3AB4-030F-36106F5A0ABC}"/>
          </ac:spMkLst>
        </pc:spChg>
        <pc:spChg chg="add mod">
          <ac:chgData name="Ilya Plotnikov" userId="1f1adde7ea284690" providerId="LiveId" clId="{DEDF093C-7529-41E6-807F-9D920022C2BB}" dt="2025-03-02T14:41:09.766" v="868" actId="20577"/>
          <ac:spMkLst>
            <pc:docMk/>
            <pc:sldMk cId="2059894327" sldId="262"/>
            <ac:spMk id="23" creationId="{2463C2BE-DDD0-CA9B-B0C9-73C0C61FFD64}"/>
          </ac:spMkLst>
        </pc:spChg>
        <pc:spChg chg="add mod">
          <ac:chgData name="Ilya Plotnikov" userId="1f1adde7ea284690" providerId="LiveId" clId="{DEDF093C-7529-41E6-807F-9D920022C2BB}" dt="2025-03-02T14:41:32.688" v="876" actId="1076"/>
          <ac:spMkLst>
            <pc:docMk/>
            <pc:sldMk cId="2059894327" sldId="262"/>
            <ac:spMk id="24" creationId="{A287D4CC-F720-743A-F2B4-E47C7E9DC046}"/>
          </ac:spMkLst>
        </pc:spChg>
        <pc:spChg chg="add mod">
          <ac:chgData name="Ilya Plotnikov" userId="1f1adde7ea284690" providerId="LiveId" clId="{DEDF093C-7529-41E6-807F-9D920022C2BB}" dt="2025-03-02T14:41:57.570" v="888" actId="1076"/>
          <ac:spMkLst>
            <pc:docMk/>
            <pc:sldMk cId="2059894327" sldId="262"/>
            <ac:spMk id="25" creationId="{983E33F9-D293-7700-C3F4-A3ED91B0748B}"/>
          </ac:spMkLst>
        </pc:spChg>
        <pc:spChg chg="add mod">
          <ac:chgData name="Ilya Plotnikov" userId="1f1adde7ea284690" providerId="LiveId" clId="{DEDF093C-7529-41E6-807F-9D920022C2BB}" dt="2025-03-02T14:42:28.884" v="901" actId="1076"/>
          <ac:spMkLst>
            <pc:docMk/>
            <pc:sldMk cId="2059894327" sldId="262"/>
            <ac:spMk id="26" creationId="{EB023284-DD50-31BE-73EB-BFC82BFCD5DC}"/>
          </ac:spMkLst>
        </pc:spChg>
        <pc:spChg chg="add mod">
          <ac:chgData name="Ilya Plotnikov" userId="1f1adde7ea284690" providerId="LiveId" clId="{DEDF093C-7529-41E6-807F-9D920022C2BB}" dt="2025-03-02T14:42:49.657" v="912" actId="20577"/>
          <ac:spMkLst>
            <pc:docMk/>
            <pc:sldMk cId="2059894327" sldId="262"/>
            <ac:spMk id="27" creationId="{E048E090-0B9C-A457-2A66-9682702EF3C2}"/>
          </ac:spMkLst>
        </pc:spChg>
        <pc:spChg chg="add mod">
          <ac:chgData name="Ilya Plotnikov" userId="1f1adde7ea284690" providerId="LiveId" clId="{DEDF093C-7529-41E6-807F-9D920022C2BB}" dt="2025-03-02T14:43:13.387" v="921" actId="1076"/>
          <ac:spMkLst>
            <pc:docMk/>
            <pc:sldMk cId="2059894327" sldId="262"/>
            <ac:spMk id="28" creationId="{A0F56343-64C5-3834-C90B-42B3918DC30E}"/>
          </ac:spMkLst>
        </pc:spChg>
        <pc:spChg chg="add del">
          <ac:chgData name="Ilya Plotnikov" userId="1f1adde7ea284690" providerId="LiveId" clId="{DEDF093C-7529-41E6-807F-9D920022C2BB}" dt="2025-03-02T14:42:05.786" v="890" actId="22"/>
          <ac:spMkLst>
            <pc:docMk/>
            <pc:sldMk cId="2059894327" sldId="262"/>
            <ac:spMk id="30" creationId="{B47A7C74-AE83-34EE-5C20-B16752CACEF7}"/>
          </ac:spMkLst>
        </pc:spChg>
        <pc:cxnChg chg="add mod">
          <ac:chgData name="Ilya Plotnikov" userId="1f1adde7ea284690" providerId="LiveId" clId="{DEDF093C-7529-41E6-807F-9D920022C2BB}" dt="2025-03-02T14:37:50.142" v="791"/>
          <ac:cxnSpMkLst>
            <pc:docMk/>
            <pc:sldMk cId="2059894327" sldId="262"/>
            <ac:cxnSpMk id="3" creationId="{27927D07-899B-4A94-B585-6B465BA8DC3D}"/>
          </ac:cxnSpMkLst>
        </pc:cxnChg>
        <pc:cxnChg chg="add mod">
          <ac:chgData name="Ilya Plotnikov" userId="1f1adde7ea284690" providerId="LiveId" clId="{DEDF093C-7529-41E6-807F-9D920022C2BB}" dt="2025-03-02T14:38:16.924" v="793" actId="13822"/>
          <ac:cxnSpMkLst>
            <pc:docMk/>
            <pc:sldMk cId="2059894327" sldId="262"/>
            <ac:cxnSpMk id="5" creationId="{9EAD3E50-95AA-B5AC-F7BE-4FE90D401D9B}"/>
          </ac:cxnSpMkLst>
        </pc:cxnChg>
        <pc:cxnChg chg="add mod">
          <ac:chgData name="Ilya Plotnikov" userId="1f1adde7ea284690" providerId="LiveId" clId="{DEDF093C-7529-41E6-807F-9D920022C2BB}" dt="2025-03-02T14:38:24.751" v="795" actId="13822"/>
          <ac:cxnSpMkLst>
            <pc:docMk/>
            <pc:sldMk cId="2059894327" sldId="262"/>
            <ac:cxnSpMk id="7" creationId="{A8DB2BB5-4BBF-F425-3459-84C06FDB9852}"/>
          </ac:cxnSpMkLst>
        </pc:cxnChg>
        <pc:cxnChg chg="add mod">
          <ac:chgData name="Ilya Plotnikov" userId="1f1adde7ea284690" providerId="LiveId" clId="{DEDF093C-7529-41E6-807F-9D920022C2BB}" dt="2025-03-02T14:38:51.038" v="811" actId="1076"/>
          <ac:cxnSpMkLst>
            <pc:docMk/>
            <pc:sldMk cId="2059894327" sldId="262"/>
            <ac:cxnSpMk id="8" creationId="{274246E4-1954-7FC2-2EBF-51AB0018CD52}"/>
          </ac:cxnSpMkLst>
        </pc:cxnChg>
        <pc:cxnChg chg="add mod">
          <ac:chgData name="Ilya Plotnikov" userId="1f1adde7ea284690" providerId="LiveId" clId="{DEDF093C-7529-41E6-807F-9D920022C2BB}" dt="2025-03-02T14:38:48.969" v="810" actId="1076"/>
          <ac:cxnSpMkLst>
            <pc:docMk/>
            <pc:sldMk cId="2059894327" sldId="262"/>
            <ac:cxnSpMk id="9" creationId="{41F8BEFB-71E1-00EC-43BA-51EE717CF0C6}"/>
          </ac:cxnSpMkLst>
        </pc:cxnChg>
        <pc:cxnChg chg="add mod">
          <ac:chgData name="Ilya Plotnikov" userId="1f1adde7ea284690" providerId="LiveId" clId="{DEDF093C-7529-41E6-807F-9D920022C2BB}" dt="2025-03-02T14:38:47.716" v="809" actId="1076"/>
          <ac:cxnSpMkLst>
            <pc:docMk/>
            <pc:sldMk cId="2059894327" sldId="262"/>
            <ac:cxnSpMk id="10" creationId="{07AC1D85-F4D9-9C60-E603-C6D238770BFB}"/>
          </ac:cxnSpMkLst>
        </pc:cxnChg>
        <pc:cxnChg chg="add mod">
          <ac:chgData name="Ilya Plotnikov" userId="1f1adde7ea284690" providerId="LiveId" clId="{DEDF093C-7529-41E6-807F-9D920022C2BB}" dt="2025-03-02T14:38:46.582" v="808" actId="1076"/>
          <ac:cxnSpMkLst>
            <pc:docMk/>
            <pc:sldMk cId="2059894327" sldId="262"/>
            <ac:cxnSpMk id="11" creationId="{14EC6D63-22AC-016C-F4FB-2080C5E46E1D}"/>
          </ac:cxnSpMkLst>
        </pc:cxnChg>
        <pc:cxnChg chg="add mod">
          <ac:chgData name="Ilya Plotnikov" userId="1f1adde7ea284690" providerId="LiveId" clId="{DEDF093C-7529-41E6-807F-9D920022C2BB}" dt="2025-03-02T14:38:41.450" v="805" actId="1076"/>
          <ac:cxnSpMkLst>
            <pc:docMk/>
            <pc:sldMk cId="2059894327" sldId="262"/>
            <ac:cxnSpMk id="12" creationId="{63EA9AF1-56BF-E303-EA36-64489F467FE2}"/>
          </ac:cxnSpMkLst>
        </pc:cxnChg>
        <pc:cxnChg chg="add mod">
          <ac:chgData name="Ilya Plotnikov" userId="1f1adde7ea284690" providerId="LiveId" clId="{DEDF093C-7529-41E6-807F-9D920022C2BB}" dt="2025-03-02T14:38:44.498" v="807" actId="1076"/>
          <ac:cxnSpMkLst>
            <pc:docMk/>
            <pc:sldMk cId="2059894327" sldId="262"/>
            <ac:cxnSpMk id="13" creationId="{5B1E3682-5A27-F4F7-25EC-3BD4DA59985B}"/>
          </ac:cxnSpMkLst>
        </pc:cxnChg>
      </pc:sldChg>
      <pc:sldChg chg="addSp delSp modSp new mod modAnim">
        <pc:chgData name="Ilya Plotnikov" userId="1f1adde7ea284690" providerId="LiveId" clId="{DEDF093C-7529-41E6-807F-9D920022C2BB}" dt="2025-03-02T14:55:56.392" v="1078" actId="167"/>
        <pc:sldMkLst>
          <pc:docMk/>
          <pc:sldMk cId="399130507" sldId="263"/>
        </pc:sldMkLst>
        <pc:spChg chg="add mod">
          <ac:chgData name="Ilya Plotnikov" userId="1f1adde7ea284690" providerId="LiveId" clId="{DEDF093C-7529-41E6-807F-9D920022C2BB}" dt="2025-03-02T14:47:40.645" v="939" actId="1076"/>
          <ac:spMkLst>
            <pc:docMk/>
            <pc:sldMk cId="399130507" sldId="263"/>
            <ac:spMk id="2" creationId="{A9001DB8-61AF-978A-52B0-BC6CFA691474}"/>
          </ac:spMkLst>
        </pc:spChg>
        <pc:spChg chg="add mod">
          <ac:chgData name="Ilya Plotnikov" userId="1f1adde7ea284690" providerId="LiveId" clId="{DEDF093C-7529-41E6-807F-9D920022C2BB}" dt="2025-03-02T14:48:08.447" v="943" actId="1076"/>
          <ac:spMkLst>
            <pc:docMk/>
            <pc:sldMk cId="399130507" sldId="263"/>
            <ac:spMk id="4" creationId="{390D4CDE-75F4-E1BA-9AC6-C8095DFDB36A}"/>
          </ac:spMkLst>
        </pc:spChg>
        <pc:spChg chg="add mod">
          <ac:chgData name="Ilya Plotnikov" userId="1f1adde7ea284690" providerId="LiveId" clId="{DEDF093C-7529-41E6-807F-9D920022C2BB}" dt="2025-03-02T14:50:35.677" v="967" actId="1076"/>
          <ac:spMkLst>
            <pc:docMk/>
            <pc:sldMk cId="399130507" sldId="263"/>
            <ac:spMk id="8" creationId="{EAB7B73E-751B-8EEB-C8DD-5A51E986A043}"/>
          </ac:spMkLst>
        </pc:spChg>
        <pc:spChg chg="add del mod">
          <ac:chgData name="Ilya Plotnikov" userId="1f1adde7ea284690" providerId="LiveId" clId="{DEDF093C-7529-41E6-807F-9D920022C2BB}" dt="2025-03-02T14:50:52.482" v="972"/>
          <ac:spMkLst>
            <pc:docMk/>
            <pc:sldMk cId="399130507" sldId="263"/>
            <ac:spMk id="11" creationId="{CA42250E-4340-CFFB-4526-68E1775670F1}"/>
          </ac:spMkLst>
        </pc:spChg>
        <pc:spChg chg="add del mod">
          <ac:chgData name="Ilya Plotnikov" userId="1f1adde7ea284690" providerId="LiveId" clId="{DEDF093C-7529-41E6-807F-9D920022C2BB}" dt="2025-03-02T14:51:02.949" v="976" actId="478"/>
          <ac:spMkLst>
            <pc:docMk/>
            <pc:sldMk cId="399130507" sldId="263"/>
            <ac:spMk id="12" creationId="{1EC18688-E929-1E1D-6603-ED68EED47DFA}"/>
          </ac:spMkLst>
        </pc:spChg>
        <pc:spChg chg="add del">
          <ac:chgData name="Ilya Plotnikov" userId="1f1adde7ea284690" providerId="LiveId" clId="{DEDF093C-7529-41E6-807F-9D920022C2BB}" dt="2025-03-02T14:51:02.949" v="976" actId="478"/>
          <ac:spMkLst>
            <pc:docMk/>
            <pc:sldMk cId="399130507" sldId="263"/>
            <ac:spMk id="13" creationId="{0A34F76F-BC66-30F7-1747-524658990ED9}"/>
          </ac:spMkLst>
        </pc:spChg>
        <pc:spChg chg="add del mod">
          <ac:chgData name="Ilya Plotnikov" userId="1f1adde7ea284690" providerId="LiveId" clId="{DEDF093C-7529-41E6-807F-9D920022C2BB}" dt="2025-03-02T14:51:10.667" v="982" actId="47"/>
          <ac:spMkLst>
            <pc:docMk/>
            <pc:sldMk cId="399130507" sldId="263"/>
            <ac:spMk id="14" creationId="{A8F333E6-1CC7-A0AA-64F3-67BE58803336}"/>
          </ac:spMkLst>
        </pc:spChg>
        <pc:spChg chg="add">
          <ac:chgData name="Ilya Plotnikov" userId="1f1adde7ea284690" providerId="LiveId" clId="{DEDF093C-7529-41E6-807F-9D920022C2BB}" dt="2025-03-02T14:51:08.624" v="979"/>
          <ac:spMkLst>
            <pc:docMk/>
            <pc:sldMk cId="399130507" sldId="263"/>
            <ac:spMk id="15" creationId="{E3F01A2B-530A-9688-C04D-B5CDCB0AFA11}"/>
          </ac:spMkLst>
        </pc:spChg>
        <pc:spChg chg="add mod">
          <ac:chgData name="Ilya Plotnikov" userId="1f1adde7ea284690" providerId="LiveId" clId="{DEDF093C-7529-41E6-807F-9D920022C2BB}" dt="2025-03-02T14:54:16.358" v="1050" actId="20577"/>
          <ac:spMkLst>
            <pc:docMk/>
            <pc:sldMk cId="399130507" sldId="263"/>
            <ac:spMk id="16" creationId="{9C7044BE-2833-0B9B-DEA2-036C32FE4A60}"/>
          </ac:spMkLst>
        </pc:spChg>
        <pc:spChg chg="add mod">
          <ac:chgData name="Ilya Plotnikov" userId="1f1adde7ea284690" providerId="LiveId" clId="{DEDF093C-7529-41E6-807F-9D920022C2BB}" dt="2025-03-02T14:55:11.004" v="1067" actId="207"/>
          <ac:spMkLst>
            <pc:docMk/>
            <pc:sldMk cId="399130507" sldId="263"/>
            <ac:spMk id="17" creationId="{35E8909A-D819-43DD-1839-014497C66FAF}"/>
          </ac:spMkLst>
        </pc:spChg>
        <pc:spChg chg="add mod">
          <ac:chgData name="Ilya Plotnikov" userId="1f1adde7ea284690" providerId="LiveId" clId="{DEDF093C-7529-41E6-807F-9D920022C2BB}" dt="2025-03-02T14:54:22.165" v="1056" actId="20577"/>
          <ac:spMkLst>
            <pc:docMk/>
            <pc:sldMk cId="399130507" sldId="263"/>
            <ac:spMk id="18" creationId="{84415345-9027-47B8-4C57-0C5B2B6D6B78}"/>
          </ac:spMkLst>
        </pc:spChg>
        <pc:spChg chg="add mod ord">
          <ac:chgData name="Ilya Plotnikov" userId="1f1adde7ea284690" providerId="LiveId" clId="{DEDF093C-7529-41E6-807F-9D920022C2BB}" dt="2025-03-02T14:54:46.014" v="1059" actId="167"/>
          <ac:spMkLst>
            <pc:docMk/>
            <pc:sldMk cId="399130507" sldId="263"/>
            <ac:spMk id="19" creationId="{CA030EF9-17F0-0478-71C5-CBE1BFCEFD30}"/>
          </ac:spMkLst>
        </pc:spChg>
        <pc:spChg chg="add mod ord">
          <ac:chgData name="Ilya Plotnikov" userId="1f1adde7ea284690" providerId="LiveId" clId="{DEDF093C-7529-41E6-807F-9D920022C2BB}" dt="2025-03-02T14:55:06.438" v="1066" actId="167"/>
          <ac:spMkLst>
            <pc:docMk/>
            <pc:sldMk cId="399130507" sldId="263"/>
            <ac:spMk id="20" creationId="{949347F6-D9A9-BEFF-BDF7-3C8FF937356F}"/>
          </ac:spMkLst>
        </pc:spChg>
        <pc:spChg chg="add mod ord">
          <ac:chgData name="Ilya Plotnikov" userId="1f1adde7ea284690" providerId="LiveId" clId="{DEDF093C-7529-41E6-807F-9D920022C2BB}" dt="2025-03-02T14:55:25.634" v="1070" actId="167"/>
          <ac:spMkLst>
            <pc:docMk/>
            <pc:sldMk cId="399130507" sldId="263"/>
            <ac:spMk id="21" creationId="{85C6803B-D33E-0D4D-2BE5-694499CEB215}"/>
          </ac:spMkLst>
        </pc:spChg>
        <pc:spChg chg="add mod ord">
          <ac:chgData name="Ilya Plotnikov" userId="1f1adde7ea284690" providerId="LiveId" clId="{DEDF093C-7529-41E6-807F-9D920022C2BB}" dt="2025-03-02T14:55:56.392" v="1078" actId="167"/>
          <ac:spMkLst>
            <pc:docMk/>
            <pc:sldMk cId="399130507" sldId="263"/>
            <ac:spMk id="22" creationId="{CF28CD14-3838-F090-597C-6E6173304659}"/>
          </ac:spMkLst>
        </pc:spChg>
        <pc:picChg chg="add mod">
          <ac:chgData name="Ilya Plotnikov" userId="1f1adde7ea284690" providerId="LiveId" clId="{DEDF093C-7529-41E6-807F-9D920022C2BB}" dt="2025-03-02T14:49:34.763" v="952" actId="1076"/>
          <ac:picMkLst>
            <pc:docMk/>
            <pc:sldMk cId="399130507" sldId="263"/>
            <ac:picMk id="6" creationId="{12388228-CBCF-96AC-F085-BAB98DBA2C46}"/>
          </ac:picMkLst>
        </pc:picChg>
        <pc:cxnChg chg="add mod">
          <ac:chgData name="Ilya Plotnikov" userId="1f1adde7ea284690" providerId="LiveId" clId="{DEDF093C-7529-41E6-807F-9D920022C2BB}" dt="2025-03-02T14:50:33.207" v="966" actId="13822"/>
          <ac:cxnSpMkLst>
            <pc:docMk/>
            <pc:sldMk cId="399130507" sldId="263"/>
            <ac:cxnSpMk id="10" creationId="{28149877-BB52-2F14-E37B-168F0BFCD57E}"/>
          </ac:cxnSpMkLst>
        </pc:cxnChg>
      </pc:sldChg>
      <pc:sldChg chg="addSp modSp new mod modAnim">
        <pc:chgData name="Ilya Plotnikov" userId="1f1adde7ea284690" providerId="LiveId" clId="{DEDF093C-7529-41E6-807F-9D920022C2BB}" dt="2025-03-02T15:04:17.828" v="1174" actId="1076"/>
        <pc:sldMkLst>
          <pc:docMk/>
          <pc:sldMk cId="3453200222" sldId="264"/>
        </pc:sldMkLst>
        <pc:spChg chg="add mod">
          <ac:chgData name="Ilya Plotnikov" userId="1f1adde7ea284690" providerId="LiveId" clId="{DEDF093C-7529-41E6-807F-9D920022C2BB}" dt="2025-03-02T15:00:04.146" v="1117" actId="1076"/>
          <ac:spMkLst>
            <pc:docMk/>
            <pc:sldMk cId="3453200222" sldId="264"/>
            <ac:spMk id="2" creationId="{057FF8B5-8089-3B8F-FC69-780BBAB3A478}"/>
          </ac:spMkLst>
        </pc:spChg>
        <pc:spChg chg="add mod">
          <ac:chgData name="Ilya Plotnikov" userId="1f1adde7ea284690" providerId="LiveId" clId="{DEDF093C-7529-41E6-807F-9D920022C2BB}" dt="2025-03-02T15:00:54.430" v="1123" actId="1076"/>
          <ac:spMkLst>
            <pc:docMk/>
            <pc:sldMk cId="3453200222" sldId="264"/>
            <ac:spMk id="4" creationId="{3D23511F-F9FA-BCC8-0F7B-63E21EE1F804}"/>
          </ac:spMkLst>
        </pc:spChg>
        <pc:spChg chg="add mod">
          <ac:chgData name="Ilya Plotnikov" userId="1f1adde7ea284690" providerId="LiveId" clId="{DEDF093C-7529-41E6-807F-9D920022C2BB}" dt="2025-03-02T15:01:18.474" v="1131" actId="1076"/>
          <ac:spMkLst>
            <pc:docMk/>
            <pc:sldMk cId="3453200222" sldId="264"/>
            <ac:spMk id="6" creationId="{047463B4-E743-0786-6123-E0B408C7AD1A}"/>
          </ac:spMkLst>
        </pc:spChg>
        <pc:spChg chg="add mod">
          <ac:chgData name="Ilya Plotnikov" userId="1f1adde7ea284690" providerId="LiveId" clId="{DEDF093C-7529-41E6-807F-9D920022C2BB}" dt="2025-03-02T15:01:41.211" v="1139" actId="1076"/>
          <ac:spMkLst>
            <pc:docMk/>
            <pc:sldMk cId="3453200222" sldId="264"/>
            <ac:spMk id="8" creationId="{1BFE00AF-683F-330A-581A-4F3FBC915AF0}"/>
          </ac:spMkLst>
        </pc:spChg>
        <pc:spChg chg="add mod">
          <ac:chgData name="Ilya Plotnikov" userId="1f1adde7ea284690" providerId="LiveId" clId="{DEDF093C-7529-41E6-807F-9D920022C2BB}" dt="2025-03-02T15:02:02.528" v="1146" actId="1076"/>
          <ac:spMkLst>
            <pc:docMk/>
            <pc:sldMk cId="3453200222" sldId="264"/>
            <ac:spMk id="10" creationId="{6AE3D712-5065-3F97-A87B-B49A510AE6F1}"/>
          </ac:spMkLst>
        </pc:spChg>
        <pc:spChg chg="add mod ord">
          <ac:chgData name="Ilya Plotnikov" userId="1f1adde7ea284690" providerId="LiveId" clId="{DEDF093C-7529-41E6-807F-9D920022C2BB}" dt="2025-03-02T15:02:28.441" v="1149" actId="167"/>
          <ac:spMkLst>
            <pc:docMk/>
            <pc:sldMk cId="3453200222" sldId="264"/>
            <ac:spMk id="11" creationId="{F0C0D15D-E421-5C3B-706C-E90D7E131A1F}"/>
          </ac:spMkLst>
        </pc:spChg>
        <pc:spChg chg="add mod ord">
          <ac:chgData name="Ilya Plotnikov" userId="1f1adde7ea284690" providerId="LiveId" clId="{DEDF093C-7529-41E6-807F-9D920022C2BB}" dt="2025-03-02T15:02:48.765" v="1153" actId="167"/>
          <ac:spMkLst>
            <pc:docMk/>
            <pc:sldMk cId="3453200222" sldId="264"/>
            <ac:spMk id="12" creationId="{1FB55231-1239-7BBA-5278-DCE7A88C849F}"/>
          </ac:spMkLst>
        </pc:spChg>
        <pc:spChg chg="add mod ord">
          <ac:chgData name="Ilya Plotnikov" userId="1f1adde7ea284690" providerId="LiveId" clId="{DEDF093C-7529-41E6-807F-9D920022C2BB}" dt="2025-03-02T15:03:01.028" v="1156" actId="167"/>
          <ac:spMkLst>
            <pc:docMk/>
            <pc:sldMk cId="3453200222" sldId="264"/>
            <ac:spMk id="13" creationId="{E3D4E81C-D510-72B1-AB35-ED535EB09F6B}"/>
          </ac:spMkLst>
        </pc:spChg>
        <pc:spChg chg="add mod ord">
          <ac:chgData name="Ilya Plotnikov" userId="1f1adde7ea284690" providerId="LiveId" clId="{DEDF093C-7529-41E6-807F-9D920022C2BB}" dt="2025-03-02T15:03:15.813" v="1161" actId="13822"/>
          <ac:spMkLst>
            <pc:docMk/>
            <pc:sldMk cId="3453200222" sldId="264"/>
            <ac:spMk id="14" creationId="{A9544842-2098-5E78-A4CE-82A928C92266}"/>
          </ac:spMkLst>
        </pc:spChg>
        <pc:spChg chg="add mod">
          <ac:chgData name="Ilya Plotnikov" userId="1f1adde7ea284690" providerId="LiveId" clId="{DEDF093C-7529-41E6-807F-9D920022C2BB}" dt="2025-03-02T15:04:04.758" v="1168" actId="13822"/>
          <ac:spMkLst>
            <pc:docMk/>
            <pc:sldMk cId="3453200222" sldId="264"/>
            <ac:spMk id="15" creationId="{85909F18-C3E0-1F5A-56EB-92B380B328CE}"/>
          </ac:spMkLst>
        </pc:spChg>
        <pc:spChg chg="add mod">
          <ac:chgData name="Ilya Plotnikov" userId="1f1adde7ea284690" providerId="LiveId" clId="{DEDF093C-7529-41E6-807F-9D920022C2BB}" dt="2025-03-02T15:04:17.828" v="1174" actId="1076"/>
          <ac:spMkLst>
            <pc:docMk/>
            <pc:sldMk cId="3453200222" sldId="264"/>
            <ac:spMk id="16" creationId="{E5C2A7A1-F02A-42CC-9E5B-86C49571B801}"/>
          </ac:spMkLst>
        </pc:spChg>
      </pc:sldChg>
      <pc:sldChg chg="addSp delSp modSp new mod modAnim">
        <pc:chgData name="Ilya Plotnikov" userId="1f1adde7ea284690" providerId="LiveId" clId="{DEDF093C-7529-41E6-807F-9D920022C2BB}" dt="2025-03-02T15:14:20.807" v="1259"/>
        <pc:sldMkLst>
          <pc:docMk/>
          <pc:sldMk cId="3605019077" sldId="265"/>
        </pc:sldMkLst>
        <pc:spChg chg="add mod">
          <ac:chgData name="Ilya Plotnikov" userId="1f1adde7ea284690" providerId="LiveId" clId="{DEDF093C-7529-41E6-807F-9D920022C2BB}" dt="2025-03-02T15:07:46.322" v="1199" actId="14100"/>
          <ac:spMkLst>
            <pc:docMk/>
            <pc:sldMk cId="3605019077" sldId="265"/>
            <ac:spMk id="2" creationId="{7C6756B1-C67F-B48F-751F-0E8059364671}"/>
          </ac:spMkLst>
        </pc:spChg>
        <pc:spChg chg="add del mod">
          <ac:chgData name="Ilya Plotnikov" userId="1f1adde7ea284690" providerId="LiveId" clId="{DEDF093C-7529-41E6-807F-9D920022C2BB}" dt="2025-03-02T15:05:18.262" v="1180"/>
          <ac:spMkLst>
            <pc:docMk/>
            <pc:sldMk cId="3605019077" sldId="265"/>
            <ac:spMk id="3" creationId="{A1149902-B7E0-A7F7-7D90-6BA1D51EFA28}"/>
          </ac:spMkLst>
        </pc:spChg>
        <pc:spChg chg="add mod">
          <ac:chgData name="Ilya Plotnikov" userId="1f1adde7ea284690" providerId="LiveId" clId="{DEDF093C-7529-41E6-807F-9D920022C2BB}" dt="2025-03-02T15:07:52.558" v="1201" actId="1076"/>
          <ac:spMkLst>
            <pc:docMk/>
            <pc:sldMk cId="3605019077" sldId="265"/>
            <ac:spMk id="5" creationId="{2C1B378A-ADB0-E98B-6D43-E7CD6547558C}"/>
          </ac:spMkLst>
        </pc:spChg>
        <pc:spChg chg="add mod">
          <ac:chgData name="Ilya Plotnikov" userId="1f1adde7ea284690" providerId="LiveId" clId="{DEDF093C-7529-41E6-807F-9D920022C2BB}" dt="2025-03-02T15:12:00.434" v="1243" actId="13822"/>
          <ac:spMkLst>
            <pc:docMk/>
            <pc:sldMk cId="3605019077" sldId="265"/>
            <ac:spMk id="7" creationId="{07800A17-063D-53DB-B634-D61E78F46609}"/>
          </ac:spMkLst>
        </pc:spChg>
        <pc:spChg chg="add del">
          <ac:chgData name="Ilya Plotnikov" userId="1f1adde7ea284690" providerId="LiveId" clId="{DEDF093C-7529-41E6-807F-9D920022C2BB}" dt="2025-03-02T15:10:17.760" v="1215" actId="478"/>
          <ac:spMkLst>
            <pc:docMk/>
            <pc:sldMk cId="3605019077" sldId="265"/>
            <ac:spMk id="8" creationId="{45B63F39-2899-9CC7-3819-963E2B78BEB1}"/>
          </ac:spMkLst>
        </pc:spChg>
        <pc:spChg chg="add mod">
          <ac:chgData name="Ilya Plotnikov" userId="1f1adde7ea284690" providerId="LiveId" clId="{DEDF093C-7529-41E6-807F-9D920022C2BB}" dt="2025-03-02T15:11:18.788" v="1234" actId="14100"/>
          <ac:spMkLst>
            <pc:docMk/>
            <pc:sldMk cId="3605019077" sldId="265"/>
            <ac:spMk id="12" creationId="{C8E05181-21FB-B236-5263-C14C509838B7}"/>
          </ac:spMkLst>
        </pc:spChg>
        <pc:spChg chg="add mod ord">
          <ac:chgData name="Ilya Plotnikov" userId="1f1adde7ea284690" providerId="LiveId" clId="{DEDF093C-7529-41E6-807F-9D920022C2BB}" dt="2025-03-02T15:11:47.435" v="1237" actId="167"/>
          <ac:spMkLst>
            <pc:docMk/>
            <pc:sldMk cId="3605019077" sldId="265"/>
            <ac:spMk id="13" creationId="{A8230624-3CAF-70E8-4A1E-15E488015C0F}"/>
          </ac:spMkLst>
        </pc:spChg>
        <pc:spChg chg="add mod ord">
          <ac:chgData name="Ilya Plotnikov" userId="1f1adde7ea284690" providerId="LiveId" clId="{DEDF093C-7529-41E6-807F-9D920022C2BB}" dt="2025-03-02T15:11:56.235" v="1241" actId="167"/>
          <ac:spMkLst>
            <pc:docMk/>
            <pc:sldMk cId="3605019077" sldId="265"/>
            <ac:spMk id="14" creationId="{2C7FAFCE-81A2-ACA5-FE90-51B8557BC318}"/>
          </ac:spMkLst>
        </pc:spChg>
        <pc:spChg chg="add mod ord">
          <ac:chgData name="Ilya Plotnikov" userId="1f1adde7ea284690" providerId="LiveId" clId="{DEDF093C-7529-41E6-807F-9D920022C2BB}" dt="2025-03-02T15:12:08.962" v="1247" actId="167"/>
          <ac:spMkLst>
            <pc:docMk/>
            <pc:sldMk cId="3605019077" sldId="265"/>
            <ac:spMk id="15" creationId="{B940805F-C23E-D9ED-00B8-766D196E5DC9}"/>
          </ac:spMkLst>
        </pc:spChg>
        <pc:spChg chg="add mod">
          <ac:chgData name="Ilya Plotnikov" userId="1f1adde7ea284690" providerId="LiveId" clId="{DEDF093C-7529-41E6-807F-9D920022C2BB}" dt="2025-03-02T15:13:37.998" v="1254" actId="207"/>
          <ac:spMkLst>
            <pc:docMk/>
            <pc:sldMk cId="3605019077" sldId="265"/>
            <ac:spMk id="16" creationId="{A479906B-D739-8EF8-F024-E3A73FD35C58}"/>
          </ac:spMkLst>
        </pc:spChg>
        <pc:picChg chg="add mod">
          <ac:chgData name="Ilya Plotnikov" userId="1f1adde7ea284690" providerId="LiveId" clId="{DEDF093C-7529-41E6-807F-9D920022C2BB}" dt="2025-03-02T15:10:37.700" v="1225"/>
          <ac:picMkLst>
            <pc:docMk/>
            <pc:sldMk cId="3605019077" sldId="265"/>
            <ac:picMk id="10" creationId="{580B49C5-BDEC-CE7B-46B3-E5AF94F9A0D1}"/>
          </ac:picMkLst>
        </pc:picChg>
        <pc:picChg chg="add mod">
          <ac:chgData name="Ilya Plotnikov" userId="1f1adde7ea284690" providerId="LiveId" clId="{DEDF093C-7529-41E6-807F-9D920022C2BB}" dt="2025-03-02T15:10:52.881" v="1227" actId="1076"/>
          <ac:picMkLst>
            <pc:docMk/>
            <pc:sldMk cId="3605019077" sldId="265"/>
            <ac:picMk id="3074" creationId="{54B2B8CC-DB12-4494-97E2-C7A60FB53BF6}"/>
          </ac:picMkLst>
        </pc:picChg>
        <pc:picChg chg="add mod">
          <ac:chgData name="Ilya Plotnikov" userId="1f1adde7ea284690" providerId="LiveId" clId="{DEDF093C-7529-41E6-807F-9D920022C2BB}" dt="2025-03-02T15:09:26.524" v="1212" actId="1076"/>
          <ac:picMkLst>
            <pc:docMk/>
            <pc:sldMk cId="3605019077" sldId="265"/>
            <ac:picMk id="3076" creationId="{396C2AEA-931A-DDAA-AEFA-67EC12846488}"/>
          </ac:picMkLst>
        </pc:picChg>
      </pc:sldChg>
      <pc:sldChg chg="addSp delSp modSp new mod modAnim">
        <pc:chgData name="Ilya Plotnikov" userId="1f1adde7ea284690" providerId="LiveId" clId="{DEDF093C-7529-41E6-807F-9D920022C2BB}" dt="2025-03-02T15:22:29.682" v="1357"/>
        <pc:sldMkLst>
          <pc:docMk/>
          <pc:sldMk cId="3548290523" sldId="266"/>
        </pc:sldMkLst>
        <pc:spChg chg="add mod">
          <ac:chgData name="Ilya Plotnikov" userId="1f1adde7ea284690" providerId="LiveId" clId="{DEDF093C-7529-41E6-807F-9D920022C2BB}" dt="2025-03-02T15:21:42.209" v="1350" actId="1076"/>
          <ac:spMkLst>
            <pc:docMk/>
            <pc:sldMk cId="3548290523" sldId="266"/>
            <ac:spMk id="3" creationId="{0322ECF1-305F-E981-F74C-5328F9CF6229}"/>
          </ac:spMkLst>
        </pc:spChg>
        <pc:spChg chg="add mod">
          <ac:chgData name="Ilya Plotnikov" userId="1f1adde7ea284690" providerId="LiveId" clId="{DEDF093C-7529-41E6-807F-9D920022C2BB}" dt="2025-03-02T15:16:12.767" v="1275" actId="1076"/>
          <ac:spMkLst>
            <pc:docMk/>
            <pc:sldMk cId="3548290523" sldId="266"/>
            <ac:spMk id="5" creationId="{B317AAA5-70E6-A4EA-2A1D-D2ECA405A58D}"/>
          </ac:spMkLst>
        </pc:spChg>
        <pc:spChg chg="add mod">
          <ac:chgData name="Ilya Plotnikov" userId="1f1adde7ea284690" providerId="LiveId" clId="{DEDF093C-7529-41E6-807F-9D920022C2BB}" dt="2025-03-02T15:16:32.392" v="1282" actId="1076"/>
          <ac:spMkLst>
            <pc:docMk/>
            <pc:sldMk cId="3548290523" sldId="266"/>
            <ac:spMk id="7" creationId="{A1E9F73F-5747-26B9-CFB4-F0CE7BB488EF}"/>
          </ac:spMkLst>
        </pc:spChg>
        <pc:spChg chg="add mod">
          <ac:chgData name="Ilya Plotnikov" userId="1f1adde7ea284690" providerId="LiveId" clId="{DEDF093C-7529-41E6-807F-9D920022C2BB}" dt="2025-03-02T15:16:30.206" v="1281" actId="1076"/>
          <ac:spMkLst>
            <pc:docMk/>
            <pc:sldMk cId="3548290523" sldId="266"/>
            <ac:spMk id="9" creationId="{C42A9E97-2E28-E78F-04E0-865EB95AF86F}"/>
          </ac:spMkLst>
        </pc:spChg>
        <pc:spChg chg="add mod">
          <ac:chgData name="Ilya Plotnikov" userId="1f1adde7ea284690" providerId="LiveId" clId="{DEDF093C-7529-41E6-807F-9D920022C2BB}" dt="2025-03-02T15:19:38.866" v="1323" actId="2085"/>
          <ac:spMkLst>
            <pc:docMk/>
            <pc:sldMk cId="3548290523" sldId="266"/>
            <ac:spMk id="33" creationId="{5EC8841B-EA88-7E61-5571-58B4725B744D}"/>
          </ac:spMkLst>
        </pc:spChg>
        <pc:spChg chg="add mod ord">
          <ac:chgData name="Ilya Plotnikov" userId="1f1adde7ea284690" providerId="LiveId" clId="{DEDF093C-7529-41E6-807F-9D920022C2BB}" dt="2025-03-02T15:20:12.806" v="1327" actId="167"/>
          <ac:spMkLst>
            <pc:docMk/>
            <pc:sldMk cId="3548290523" sldId="266"/>
            <ac:spMk id="34" creationId="{D779D95F-D341-BA08-917E-A87890EA8C6E}"/>
          </ac:spMkLst>
        </pc:spChg>
        <pc:spChg chg="add mod ord">
          <ac:chgData name="Ilya Plotnikov" userId="1f1adde7ea284690" providerId="LiveId" clId="{DEDF093C-7529-41E6-807F-9D920022C2BB}" dt="2025-03-02T15:20:19.696" v="1330" actId="167"/>
          <ac:spMkLst>
            <pc:docMk/>
            <pc:sldMk cId="3548290523" sldId="266"/>
            <ac:spMk id="35" creationId="{20910707-E47E-F7B3-DDA7-E5648DB9CD99}"/>
          </ac:spMkLst>
        </pc:spChg>
        <pc:spChg chg="add mod ord">
          <ac:chgData name="Ilya Plotnikov" userId="1f1adde7ea284690" providerId="LiveId" clId="{DEDF093C-7529-41E6-807F-9D920022C2BB}" dt="2025-03-02T15:22:05.595" v="1353" actId="14100"/>
          <ac:spMkLst>
            <pc:docMk/>
            <pc:sldMk cId="3548290523" sldId="266"/>
            <ac:spMk id="36" creationId="{ABA75381-EDD7-6764-CEBA-894EEC4CD323}"/>
          </ac:spMkLst>
        </pc:spChg>
        <pc:spChg chg="add mod ord">
          <ac:chgData name="Ilya Plotnikov" userId="1f1adde7ea284690" providerId="LiveId" clId="{DEDF093C-7529-41E6-807F-9D920022C2BB}" dt="2025-03-02T15:21:00.902" v="1341" actId="13822"/>
          <ac:spMkLst>
            <pc:docMk/>
            <pc:sldMk cId="3548290523" sldId="266"/>
            <ac:spMk id="41" creationId="{F2B9C9FD-811C-7039-852F-048B4EA79CB0}"/>
          </ac:spMkLst>
        </pc:spChg>
        <pc:spChg chg="add mod ord">
          <ac:chgData name="Ilya Plotnikov" userId="1f1adde7ea284690" providerId="LiveId" clId="{DEDF093C-7529-41E6-807F-9D920022C2BB}" dt="2025-03-02T15:21:16.335" v="1345" actId="1076"/>
          <ac:spMkLst>
            <pc:docMk/>
            <pc:sldMk cId="3548290523" sldId="266"/>
            <ac:spMk id="42" creationId="{8E59C9AE-BA98-6D81-6426-02EAC2D3493A}"/>
          </ac:spMkLst>
        </pc:spChg>
        <pc:spChg chg="add mod ord">
          <ac:chgData name="Ilya Plotnikov" userId="1f1adde7ea284690" providerId="LiveId" clId="{DEDF093C-7529-41E6-807F-9D920022C2BB}" dt="2025-03-02T15:21:28.585" v="1349" actId="167"/>
          <ac:spMkLst>
            <pc:docMk/>
            <pc:sldMk cId="3548290523" sldId="266"/>
            <ac:spMk id="43" creationId="{E6BE4EBE-3ADB-4A6F-7AB4-29973B4163CB}"/>
          </ac:spMkLst>
        </pc:spChg>
        <pc:picChg chg="add mod">
          <ac:chgData name="Ilya Plotnikov" userId="1f1adde7ea284690" providerId="LiveId" clId="{DEDF093C-7529-41E6-807F-9D920022C2BB}" dt="2025-03-02T15:17:35.667" v="1291" actId="14100"/>
          <ac:picMkLst>
            <pc:docMk/>
            <pc:sldMk cId="3548290523" sldId="266"/>
            <ac:picMk id="11" creationId="{DF74D582-1CBF-1266-44F5-F927120228F5}"/>
          </ac:picMkLst>
        </pc:picChg>
        <pc:picChg chg="add mod">
          <ac:chgData name="Ilya Plotnikov" userId="1f1adde7ea284690" providerId="LiveId" clId="{DEDF093C-7529-41E6-807F-9D920022C2BB}" dt="2025-03-02T15:17:08.332" v="1287" actId="1076"/>
          <ac:picMkLst>
            <pc:docMk/>
            <pc:sldMk cId="3548290523" sldId="266"/>
            <ac:picMk id="4098" creationId="{663D298C-FC50-CCD1-66C0-58554B34B3F7}"/>
          </ac:picMkLst>
        </pc:picChg>
        <pc:picChg chg="add mod">
          <ac:chgData name="Ilya Plotnikov" userId="1f1adde7ea284690" providerId="LiveId" clId="{DEDF093C-7529-41E6-807F-9D920022C2BB}" dt="2025-03-02T15:22:00.128" v="1352" actId="1076"/>
          <ac:picMkLst>
            <pc:docMk/>
            <pc:sldMk cId="3548290523" sldId="266"/>
            <ac:picMk id="4100" creationId="{F4DF464F-0EEF-7C78-7BC7-ACCA87F29FB3}"/>
          </ac:picMkLst>
        </pc:picChg>
        <pc:inkChg chg="add">
          <ac:chgData name="Ilya Plotnikov" userId="1f1adde7ea284690" providerId="LiveId" clId="{DEDF093C-7529-41E6-807F-9D920022C2BB}" dt="2025-03-02T15:18:50.446" v="1298" actId="9405"/>
          <ac:inkMkLst>
            <pc:docMk/>
            <pc:sldMk cId="3548290523" sldId="266"/>
            <ac:inkMk id="12" creationId="{961D4542-777D-C43B-D342-F9BD5BA7134E}"/>
          </ac:inkMkLst>
        </pc:inkChg>
        <pc:inkChg chg="add del">
          <ac:chgData name="Ilya Plotnikov" userId="1f1adde7ea284690" providerId="LiveId" clId="{DEDF093C-7529-41E6-807F-9D920022C2BB}" dt="2025-03-02T15:19:27.424" v="1320" actId="478"/>
          <ac:inkMkLst>
            <pc:docMk/>
            <pc:sldMk cId="3548290523" sldId="266"/>
            <ac:inkMk id="13" creationId="{499E5C95-5EFF-66A9-8C9B-B76E36D25E36}"/>
          </ac:inkMkLst>
        </pc:inkChg>
        <pc:inkChg chg="add del">
          <ac:chgData name="Ilya Plotnikov" userId="1f1adde7ea284690" providerId="LiveId" clId="{DEDF093C-7529-41E6-807F-9D920022C2BB}" dt="2025-03-02T15:19:27.424" v="1320" actId="478"/>
          <ac:inkMkLst>
            <pc:docMk/>
            <pc:sldMk cId="3548290523" sldId="266"/>
            <ac:inkMk id="14" creationId="{3A3B274B-44A3-3D1D-55D0-B4606D3AE80D}"/>
          </ac:inkMkLst>
        </pc:inkChg>
        <pc:inkChg chg="add del">
          <ac:chgData name="Ilya Plotnikov" userId="1f1adde7ea284690" providerId="LiveId" clId="{DEDF093C-7529-41E6-807F-9D920022C2BB}" dt="2025-03-02T15:19:27.424" v="1320" actId="478"/>
          <ac:inkMkLst>
            <pc:docMk/>
            <pc:sldMk cId="3548290523" sldId="266"/>
            <ac:inkMk id="15" creationId="{94969C0A-C046-B374-F25F-46C0D8EB134B}"/>
          </ac:inkMkLst>
        </pc:inkChg>
        <pc:inkChg chg="add del">
          <ac:chgData name="Ilya Plotnikov" userId="1f1adde7ea284690" providerId="LiveId" clId="{DEDF093C-7529-41E6-807F-9D920022C2BB}" dt="2025-03-02T15:19:27.424" v="1320" actId="478"/>
          <ac:inkMkLst>
            <pc:docMk/>
            <pc:sldMk cId="3548290523" sldId="266"/>
            <ac:inkMk id="16" creationId="{7FAA7217-0DA0-5794-3EE0-645272460BA3}"/>
          </ac:inkMkLst>
        </pc:inkChg>
        <pc:inkChg chg="add">
          <ac:chgData name="Ilya Plotnikov" userId="1f1adde7ea284690" providerId="LiveId" clId="{DEDF093C-7529-41E6-807F-9D920022C2BB}" dt="2025-03-02T15:19:02.577" v="1303" actId="9405"/>
          <ac:inkMkLst>
            <pc:docMk/>
            <pc:sldMk cId="3548290523" sldId="266"/>
            <ac:inkMk id="17" creationId="{BF598E28-EC03-5397-6C94-1965E924C838}"/>
          </ac:inkMkLst>
        </pc:inkChg>
        <pc:inkChg chg="add">
          <ac:chgData name="Ilya Plotnikov" userId="1f1adde7ea284690" providerId="LiveId" clId="{DEDF093C-7529-41E6-807F-9D920022C2BB}" dt="2025-03-02T15:19:02.828" v="1304" actId="9405"/>
          <ac:inkMkLst>
            <pc:docMk/>
            <pc:sldMk cId="3548290523" sldId="266"/>
            <ac:inkMk id="18" creationId="{58158F14-C48F-11E6-AB1F-B3FD263D844D}"/>
          </ac:inkMkLst>
        </pc:inkChg>
        <pc:inkChg chg="add">
          <ac:chgData name="Ilya Plotnikov" userId="1f1adde7ea284690" providerId="LiveId" clId="{DEDF093C-7529-41E6-807F-9D920022C2BB}" dt="2025-03-02T15:19:03.661" v="1305" actId="9405"/>
          <ac:inkMkLst>
            <pc:docMk/>
            <pc:sldMk cId="3548290523" sldId="266"/>
            <ac:inkMk id="19" creationId="{062383D1-681C-3D10-F244-8A617465DC79}"/>
          </ac:inkMkLst>
        </pc:inkChg>
        <pc:inkChg chg="add">
          <ac:chgData name="Ilya Plotnikov" userId="1f1adde7ea284690" providerId="LiveId" clId="{DEDF093C-7529-41E6-807F-9D920022C2BB}" dt="2025-03-02T15:19:04.292" v="1306" actId="9405"/>
          <ac:inkMkLst>
            <pc:docMk/>
            <pc:sldMk cId="3548290523" sldId="266"/>
            <ac:inkMk id="20" creationId="{B674A179-31B2-CF36-62A6-08DB3858D684}"/>
          </ac:inkMkLst>
        </pc:inkChg>
        <pc:inkChg chg="add del">
          <ac:chgData name="Ilya Plotnikov" userId="1f1adde7ea284690" providerId="LiveId" clId="{DEDF093C-7529-41E6-807F-9D920022C2BB}" dt="2025-03-02T15:19:27.424" v="1320" actId="478"/>
          <ac:inkMkLst>
            <pc:docMk/>
            <pc:sldMk cId="3548290523" sldId="266"/>
            <ac:inkMk id="21" creationId="{22343E25-D84C-8301-3E0D-92532C4488B8}"/>
          </ac:inkMkLst>
        </pc:inkChg>
        <pc:inkChg chg="add del">
          <ac:chgData name="Ilya Plotnikov" userId="1f1adde7ea284690" providerId="LiveId" clId="{DEDF093C-7529-41E6-807F-9D920022C2BB}" dt="2025-03-02T15:19:27.424" v="1320" actId="478"/>
          <ac:inkMkLst>
            <pc:docMk/>
            <pc:sldMk cId="3548290523" sldId="266"/>
            <ac:inkMk id="22" creationId="{9B832821-7808-D59D-CFAF-4E5CB5E14F60}"/>
          </ac:inkMkLst>
        </pc:inkChg>
        <pc:inkChg chg="add">
          <ac:chgData name="Ilya Plotnikov" userId="1f1adde7ea284690" providerId="LiveId" clId="{DEDF093C-7529-41E6-807F-9D920022C2BB}" dt="2025-03-02T15:19:06.496" v="1309" actId="9405"/>
          <ac:inkMkLst>
            <pc:docMk/>
            <pc:sldMk cId="3548290523" sldId="266"/>
            <ac:inkMk id="23" creationId="{85029399-D393-BD54-0021-986A06285418}"/>
          </ac:inkMkLst>
        </pc:inkChg>
        <pc:inkChg chg="add del">
          <ac:chgData name="Ilya Plotnikov" userId="1f1adde7ea284690" providerId="LiveId" clId="{DEDF093C-7529-41E6-807F-9D920022C2BB}" dt="2025-03-02T15:19:27.424" v="1320" actId="478"/>
          <ac:inkMkLst>
            <pc:docMk/>
            <pc:sldMk cId="3548290523" sldId="266"/>
            <ac:inkMk id="24" creationId="{0C173B7B-CA8D-71DA-E5DD-0D9E17CAF8D2}"/>
          </ac:inkMkLst>
        </pc:inkChg>
        <pc:inkChg chg="add del">
          <ac:chgData name="Ilya Plotnikov" userId="1f1adde7ea284690" providerId="LiveId" clId="{DEDF093C-7529-41E6-807F-9D920022C2BB}" dt="2025-03-02T15:19:27.424" v="1320" actId="478"/>
          <ac:inkMkLst>
            <pc:docMk/>
            <pc:sldMk cId="3548290523" sldId="266"/>
            <ac:inkMk id="25" creationId="{4ADF4706-8E9E-A9E8-569C-0C837C56FF37}"/>
          </ac:inkMkLst>
        </pc:inkChg>
        <pc:inkChg chg="add">
          <ac:chgData name="Ilya Plotnikov" userId="1f1adde7ea284690" providerId="LiveId" clId="{DEDF093C-7529-41E6-807F-9D920022C2BB}" dt="2025-03-02T15:19:06.932" v="1312" actId="9405"/>
          <ac:inkMkLst>
            <pc:docMk/>
            <pc:sldMk cId="3548290523" sldId="266"/>
            <ac:inkMk id="26" creationId="{08CD3D66-B655-D9AB-50F5-9EC2CAC79403}"/>
          </ac:inkMkLst>
        </pc:inkChg>
        <pc:inkChg chg="add">
          <ac:chgData name="Ilya Plotnikov" userId="1f1adde7ea284690" providerId="LiveId" clId="{DEDF093C-7529-41E6-807F-9D920022C2BB}" dt="2025-03-02T15:19:07.109" v="1313" actId="9405"/>
          <ac:inkMkLst>
            <pc:docMk/>
            <pc:sldMk cId="3548290523" sldId="266"/>
            <ac:inkMk id="27" creationId="{04F8E0DD-09C2-5FBB-EE2F-0D8E16738356}"/>
          </ac:inkMkLst>
        </pc:inkChg>
        <pc:inkChg chg="add del">
          <ac:chgData name="Ilya Plotnikov" userId="1f1adde7ea284690" providerId="LiveId" clId="{DEDF093C-7529-41E6-807F-9D920022C2BB}" dt="2025-03-02T15:19:27.424" v="1320" actId="478"/>
          <ac:inkMkLst>
            <pc:docMk/>
            <pc:sldMk cId="3548290523" sldId="266"/>
            <ac:inkMk id="28" creationId="{8A03C1D5-0A00-8CE8-C5D1-204211268F1E}"/>
          </ac:inkMkLst>
        </pc:inkChg>
        <pc:inkChg chg="add">
          <ac:chgData name="Ilya Plotnikov" userId="1f1adde7ea284690" providerId="LiveId" clId="{DEDF093C-7529-41E6-807F-9D920022C2BB}" dt="2025-03-02T15:19:07.766" v="1315" actId="9405"/>
          <ac:inkMkLst>
            <pc:docMk/>
            <pc:sldMk cId="3548290523" sldId="266"/>
            <ac:inkMk id="29" creationId="{1E93F430-9BC2-FD64-A2B5-C91056169B00}"/>
          </ac:inkMkLst>
        </pc:inkChg>
        <pc:inkChg chg="add del">
          <ac:chgData name="Ilya Plotnikov" userId="1f1adde7ea284690" providerId="LiveId" clId="{DEDF093C-7529-41E6-807F-9D920022C2BB}" dt="2025-03-02T15:19:27.424" v="1320" actId="478"/>
          <ac:inkMkLst>
            <pc:docMk/>
            <pc:sldMk cId="3548290523" sldId="266"/>
            <ac:inkMk id="30" creationId="{0570FB1B-C532-BB94-4CD0-BF0B5CE0908E}"/>
          </ac:inkMkLst>
        </pc:inkChg>
        <pc:inkChg chg="add">
          <ac:chgData name="Ilya Plotnikov" userId="1f1adde7ea284690" providerId="LiveId" clId="{DEDF093C-7529-41E6-807F-9D920022C2BB}" dt="2025-03-02T15:19:08.195" v="1317" actId="9405"/>
          <ac:inkMkLst>
            <pc:docMk/>
            <pc:sldMk cId="3548290523" sldId="266"/>
            <ac:inkMk id="31" creationId="{D6936AFF-846F-72C3-A1DA-1A3879711100}"/>
          </ac:inkMkLst>
        </pc:inkChg>
        <pc:inkChg chg="add del">
          <ac:chgData name="Ilya Plotnikov" userId="1f1adde7ea284690" providerId="LiveId" clId="{DEDF093C-7529-41E6-807F-9D920022C2BB}" dt="2025-03-02T15:19:16.222" v="1319" actId="9405"/>
          <ac:inkMkLst>
            <pc:docMk/>
            <pc:sldMk cId="3548290523" sldId="266"/>
            <ac:inkMk id="32" creationId="{31B1E9A5-5397-7B4E-CAED-2359C8051E8C}"/>
          </ac:inkMkLst>
        </pc:inkChg>
        <pc:cxnChg chg="add mod">
          <ac:chgData name="Ilya Plotnikov" userId="1f1adde7ea284690" providerId="LiveId" clId="{DEDF093C-7529-41E6-807F-9D920022C2BB}" dt="2025-03-02T15:20:36.157" v="1335" actId="13822"/>
          <ac:cxnSpMkLst>
            <pc:docMk/>
            <pc:sldMk cId="3548290523" sldId="266"/>
            <ac:cxnSpMk id="38" creationId="{F76E9071-5D3F-ECFA-7DDA-270659F5095E}"/>
          </ac:cxnSpMkLst>
        </pc:cxnChg>
        <pc:cxnChg chg="add mod">
          <ac:chgData name="Ilya Plotnikov" userId="1f1adde7ea284690" providerId="LiveId" clId="{DEDF093C-7529-41E6-807F-9D920022C2BB}" dt="2025-03-02T15:22:08.645" v="1354" actId="14100"/>
          <ac:cxnSpMkLst>
            <pc:docMk/>
            <pc:sldMk cId="3548290523" sldId="266"/>
            <ac:cxnSpMk id="40" creationId="{340C0271-B1BB-535F-A65E-91F4528C6D3E}"/>
          </ac:cxnSpMkLst>
        </pc:cxnChg>
      </pc:sldChg>
      <pc:sldChg chg="addSp delSp modSp new mod modAnim">
        <pc:chgData name="Ilya Plotnikov" userId="1f1adde7ea284690" providerId="LiveId" clId="{DEDF093C-7529-41E6-807F-9D920022C2BB}" dt="2025-03-02T15:36:53.748" v="1540"/>
        <pc:sldMkLst>
          <pc:docMk/>
          <pc:sldMk cId="1557804409" sldId="267"/>
        </pc:sldMkLst>
        <pc:spChg chg="add mod">
          <ac:chgData name="Ilya Plotnikov" userId="1f1adde7ea284690" providerId="LiveId" clId="{DEDF093C-7529-41E6-807F-9D920022C2BB}" dt="2025-03-02T15:22:56.563" v="1368" actId="1076"/>
          <ac:spMkLst>
            <pc:docMk/>
            <pc:sldMk cId="1557804409" sldId="267"/>
            <ac:spMk id="3" creationId="{09F2D6A1-D2A7-91DE-274E-6FD61CEB16F2}"/>
          </ac:spMkLst>
        </pc:spChg>
        <pc:spChg chg="add mod">
          <ac:chgData name="Ilya Plotnikov" userId="1f1adde7ea284690" providerId="LiveId" clId="{DEDF093C-7529-41E6-807F-9D920022C2BB}" dt="2025-03-02T15:25:22.992" v="1396" actId="1076"/>
          <ac:spMkLst>
            <pc:docMk/>
            <pc:sldMk cId="1557804409" sldId="267"/>
            <ac:spMk id="5" creationId="{701769F3-10C5-EAEA-4F2A-15D9C9FA2682}"/>
          </ac:spMkLst>
        </pc:spChg>
        <pc:spChg chg="add mod">
          <ac:chgData name="Ilya Plotnikov" userId="1f1adde7ea284690" providerId="LiveId" clId="{DEDF093C-7529-41E6-807F-9D920022C2BB}" dt="2025-03-02T15:24:32.492" v="1384" actId="1076"/>
          <ac:spMkLst>
            <pc:docMk/>
            <pc:sldMk cId="1557804409" sldId="267"/>
            <ac:spMk id="7" creationId="{2211BE3E-9613-8CD8-B3F3-F33BF92EED8C}"/>
          </ac:spMkLst>
        </pc:spChg>
        <pc:spChg chg="add mod">
          <ac:chgData name="Ilya Plotnikov" userId="1f1adde7ea284690" providerId="LiveId" clId="{DEDF093C-7529-41E6-807F-9D920022C2BB}" dt="2025-03-02T15:24:36.249" v="1385" actId="1076"/>
          <ac:spMkLst>
            <pc:docMk/>
            <pc:sldMk cId="1557804409" sldId="267"/>
            <ac:spMk id="9" creationId="{57112C86-4395-2380-0018-AF2FED29A635}"/>
          </ac:spMkLst>
        </pc:spChg>
        <pc:spChg chg="add mod">
          <ac:chgData name="Ilya Plotnikov" userId="1f1adde7ea284690" providerId="LiveId" clId="{DEDF093C-7529-41E6-807F-9D920022C2BB}" dt="2025-03-02T15:24:38.594" v="1386" actId="1076"/>
          <ac:spMkLst>
            <pc:docMk/>
            <pc:sldMk cId="1557804409" sldId="267"/>
            <ac:spMk id="11" creationId="{C7ED37BA-D655-1A86-DBD5-8E9EC8BD1BC7}"/>
          </ac:spMkLst>
        </pc:spChg>
        <pc:spChg chg="add mod">
          <ac:chgData name="Ilya Plotnikov" userId="1f1adde7ea284690" providerId="LiveId" clId="{DEDF093C-7529-41E6-807F-9D920022C2BB}" dt="2025-03-02T15:25:39.454" v="1401" actId="1076"/>
          <ac:spMkLst>
            <pc:docMk/>
            <pc:sldMk cId="1557804409" sldId="267"/>
            <ac:spMk id="12" creationId="{D8DE28A8-C284-62D8-B29E-59A0CBA07567}"/>
          </ac:spMkLst>
        </pc:spChg>
        <pc:spChg chg="add mod">
          <ac:chgData name="Ilya Plotnikov" userId="1f1adde7ea284690" providerId="LiveId" clId="{DEDF093C-7529-41E6-807F-9D920022C2BB}" dt="2025-03-02T15:25:37.182" v="1400" actId="1076"/>
          <ac:spMkLst>
            <pc:docMk/>
            <pc:sldMk cId="1557804409" sldId="267"/>
            <ac:spMk id="13" creationId="{B9A950F3-9F4B-60E1-111A-F29EACF29B24}"/>
          </ac:spMkLst>
        </pc:spChg>
        <pc:spChg chg="add mod">
          <ac:chgData name="Ilya Plotnikov" userId="1f1adde7ea284690" providerId="LiveId" clId="{DEDF093C-7529-41E6-807F-9D920022C2BB}" dt="2025-03-02T15:25:34.692" v="1399" actId="1076"/>
          <ac:spMkLst>
            <pc:docMk/>
            <pc:sldMk cId="1557804409" sldId="267"/>
            <ac:spMk id="14" creationId="{F72F25A3-FB78-0275-C7CD-30ABA1AF5F17}"/>
          </ac:spMkLst>
        </pc:spChg>
        <pc:spChg chg="add mod">
          <ac:chgData name="Ilya Plotnikov" userId="1f1adde7ea284690" providerId="LiveId" clId="{DEDF093C-7529-41E6-807F-9D920022C2BB}" dt="2025-03-02T15:25:31.701" v="1398" actId="1076"/>
          <ac:spMkLst>
            <pc:docMk/>
            <pc:sldMk cId="1557804409" sldId="267"/>
            <ac:spMk id="15" creationId="{33283F36-3E87-4BA0-38D1-8C808CBF73E4}"/>
          </ac:spMkLst>
        </pc:spChg>
        <pc:spChg chg="add mod">
          <ac:chgData name="Ilya Plotnikov" userId="1f1adde7ea284690" providerId="LiveId" clId="{DEDF093C-7529-41E6-807F-9D920022C2BB}" dt="2025-03-02T15:26:22.749" v="1413" actId="1076"/>
          <ac:spMkLst>
            <pc:docMk/>
            <pc:sldMk cId="1557804409" sldId="267"/>
            <ac:spMk id="16" creationId="{389352C1-5C60-41D5-188C-1331E6CBCC16}"/>
          </ac:spMkLst>
        </pc:spChg>
        <pc:spChg chg="add mod">
          <ac:chgData name="Ilya Plotnikov" userId="1f1adde7ea284690" providerId="LiveId" clId="{DEDF093C-7529-41E6-807F-9D920022C2BB}" dt="2025-03-02T15:26:33.366" v="1416" actId="20577"/>
          <ac:spMkLst>
            <pc:docMk/>
            <pc:sldMk cId="1557804409" sldId="267"/>
            <ac:spMk id="17" creationId="{3AA516EC-E4B1-2F46-69A5-637ECE3425D7}"/>
          </ac:spMkLst>
        </pc:spChg>
        <pc:spChg chg="add mod">
          <ac:chgData name="Ilya Plotnikov" userId="1f1adde7ea284690" providerId="LiveId" clId="{DEDF093C-7529-41E6-807F-9D920022C2BB}" dt="2025-03-02T15:26:41.971" v="1419" actId="20577"/>
          <ac:spMkLst>
            <pc:docMk/>
            <pc:sldMk cId="1557804409" sldId="267"/>
            <ac:spMk id="18" creationId="{9CC444C7-76A0-2F0F-37CE-C421478312F2}"/>
          </ac:spMkLst>
        </pc:spChg>
        <pc:spChg chg="add mod">
          <ac:chgData name="Ilya Plotnikov" userId="1f1adde7ea284690" providerId="LiveId" clId="{DEDF093C-7529-41E6-807F-9D920022C2BB}" dt="2025-03-02T15:26:54.719" v="1423" actId="1076"/>
          <ac:spMkLst>
            <pc:docMk/>
            <pc:sldMk cId="1557804409" sldId="267"/>
            <ac:spMk id="19" creationId="{E74227AF-24A5-D240-BF08-356FA8E27415}"/>
          </ac:spMkLst>
        </pc:spChg>
        <pc:spChg chg="add mod">
          <ac:chgData name="Ilya Plotnikov" userId="1f1adde7ea284690" providerId="LiveId" clId="{DEDF093C-7529-41E6-807F-9D920022C2BB}" dt="2025-03-02T15:28:23.228" v="1431" actId="13822"/>
          <ac:spMkLst>
            <pc:docMk/>
            <pc:sldMk cId="1557804409" sldId="267"/>
            <ac:spMk id="24" creationId="{F97C81BD-DC66-5C64-F56B-6D8BB70ECB5D}"/>
          </ac:spMkLst>
        </pc:spChg>
        <pc:spChg chg="add del mod">
          <ac:chgData name="Ilya Plotnikov" userId="1f1adde7ea284690" providerId="LiveId" clId="{DEDF093C-7529-41E6-807F-9D920022C2BB}" dt="2025-03-02T15:28:29.979" v="1436" actId="478"/>
          <ac:spMkLst>
            <pc:docMk/>
            <pc:sldMk cId="1557804409" sldId="267"/>
            <ac:spMk id="25" creationId="{575F51C5-67E3-5E38-E761-8FDDA453F2C7}"/>
          </ac:spMkLst>
        </pc:spChg>
        <pc:spChg chg="add mod">
          <ac:chgData name="Ilya Plotnikov" userId="1f1adde7ea284690" providerId="LiveId" clId="{DEDF093C-7529-41E6-807F-9D920022C2BB}" dt="2025-03-02T15:28:51.518" v="1444" actId="1076"/>
          <ac:spMkLst>
            <pc:docMk/>
            <pc:sldMk cId="1557804409" sldId="267"/>
            <ac:spMk id="26" creationId="{A9B3F717-CA93-3B89-D8E2-3F8AEA9C30DA}"/>
          </ac:spMkLst>
        </pc:spChg>
        <pc:spChg chg="add mod">
          <ac:chgData name="Ilya Plotnikov" userId="1f1adde7ea284690" providerId="LiveId" clId="{DEDF093C-7529-41E6-807F-9D920022C2BB}" dt="2025-03-02T15:28:49.373" v="1443" actId="1076"/>
          <ac:spMkLst>
            <pc:docMk/>
            <pc:sldMk cId="1557804409" sldId="267"/>
            <ac:spMk id="27" creationId="{0347C1AC-E922-0739-3FF3-E9F53C0BB070}"/>
          </ac:spMkLst>
        </pc:spChg>
        <pc:spChg chg="add mod ord">
          <ac:chgData name="Ilya Plotnikov" userId="1f1adde7ea284690" providerId="LiveId" clId="{DEDF093C-7529-41E6-807F-9D920022C2BB}" dt="2025-03-02T15:29:04.373" v="1448" actId="167"/>
          <ac:spMkLst>
            <pc:docMk/>
            <pc:sldMk cId="1557804409" sldId="267"/>
            <ac:spMk id="28" creationId="{4D3C3600-F5C3-E758-C4E3-A4E319EA5BD3}"/>
          </ac:spMkLst>
        </pc:spChg>
        <pc:spChg chg="add mod ord">
          <ac:chgData name="Ilya Plotnikov" userId="1f1adde7ea284690" providerId="LiveId" clId="{DEDF093C-7529-41E6-807F-9D920022C2BB}" dt="2025-03-02T15:29:47.115" v="1465" actId="14100"/>
          <ac:spMkLst>
            <pc:docMk/>
            <pc:sldMk cId="1557804409" sldId="267"/>
            <ac:spMk id="29" creationId="{3F157153-C0A8-6559-9B64-3D94A363F13B}"/>
          </ac:spMkLst>
        </pc:spChg>
        <pc:picChg chg="add mod">
          <ac:chgData name="Ilya Plotnikov" userId="1f1adde7ea284690" providerId="LiveId" clId="{DEDF093C-7529-41E6-807F-9D920022C2BB}" dt="2025-03-02T15:29:27.571" v="1456" actId="1076"/>
          <ac:picMkLst>
            <pc:docMk/>
            <pc:sldMk cId="1557804409" sldId="267"/>
            <ac:picMk id="21" creationId="{DD1DE184-32DE-0999-FE94-9F93A8BB8EC0}"/>
          </ac:picMkLst>
        </pc:picChg>
        <pc:picChg chg="add mod">
          <ac:chgData name="Ilya Plotnikov" userId="1f1adde7ea284690" providerId="LiveId" clId="{DEDF093C-7529-41E6-807F-9D920022C2BB}" dt="2025-03-02T15:28:15.503" v="1429" actId="1076"/>
          <ac:picMkLst>
            <pc:docMk/>
            <pc:sldMk cId="1557804409" sldId="267"/>
            <ac:picMk id="23" creationId="{3F8E5852-64E3-C706-F686-EF4D88ABED83}"/>
          </ac:picMkLst>
        </pc:picChg>
      </pc:sldChg>
      <pc:sldChg chg="addSp delSp modSp new mod modAnim">
        <pc:chgData name="Ilya Plotnikov" userId="1f1adde7ea284690" providerId="LiveId" clId="{DEDF093C-7529-41E6-807F-9D920022C2BB}" dt="2025-03-02T15:34:39.404" v="1536" actId="14100"/>
        <pc:sldMkLst>
          <pc:docMk/>
          <pc:sldMk cId="2272383552" sldId="268"/>
        </pc:sldMkLst>
        <pc:spChg chg="add mod">
          <ac:chgData name="Ilya Plotnikov" userId="1f1adde7ea284690" providerId="LiveId" clId="{DEDF093C-7529-41E6-807F-9D920022C2BB}" dt="2025-03-02T15:34:00.823" v="1528" actId="207"/>
          <ac:spMkLst>
            <pc:docMk/>
            <pc:sldMk cId="2272383552" sldId="268"/>
            <ac:spMk id="3" creationId="{74070241-E0EE-FC49-1726-3F3F2478CE6E}"/>
          </ac:spMkLst>
        </pc:spChg>
        <pc:spChg chg="add mod">
          <ac:chgData name="Ilya Plotnikov" userId="1f1adde7ea284690" providerId="LiveId" clId="{DEDF093C-7529-41E6-807F-9D920022C2BB}" dt="2025-03-02T15:34:04.513" v="1529" actId="207"/>
          <ac:spMkLst>
            <pc:docMk/>
            <pc:sldMk cId="2272383552" sldId="268"/>
            <ac:spMk id="4" creationId="{7F336D3A-5596-896B-38B6-5F3EA62E73B2}"/>
          </ac:spMkLst>
        </pc:spChg>
        <pc:spChg chg="add mod ord">
          <ac:chgData name="Ilya Plotnikov" userId="1f1adde7ea284690" providerId="LiveId" clId="{DEDF093C-7529-41E6-807F-9D920022C2BB}" dt="2025-03-02T15:32:08.404" v="1491" actId="167"/>
          <ac:spMkLst>
            <pc:docMk/>
            <pc:sldMk cId="2272383552" sldId="268"/>
            <ac:spMk id="5" creationId="{E191F946-CD97-8825-9373-6B54F25F97BF}"/>
          </ac:spMkLst>
        </pc:spChg>
        <pc:spChg chg="add mod ord">
          <ac:chgData name="Ilya Plotnikov" userId="1f1adde7ea284690" providerId="LiveId" clId="{DEDF093C-7529-41E6-807F-9D920022C2BB}" dt="2025-03-02T15:32:08.404" v="1491" actId="167"/>
          <ac:spMkLst>
            <pc:docMk/>
            <pc:sldMk cId="2272383552" sldId="268"/>
            <ac:spMk id="6" creationId="{DFAF888E-9CEA-0558-61E6-70A4F78E5320}"/>
          </ac:spMkLst>
        </pc:spChg>
        <pc:picChg chg="add del mod ord">
          <ac:chgData name="Ilya Plotnikov" userId="1f1adde7ea284690" providerId="LiveId" clId="{DEDF093C-7529-41E6-807F-9D920022C2BB}" dt="2025-03-02T15:34:25.582" v="1530" actId="478"/>
          <ac:picMkLst>
            <pc:docMk/>
            <pc:sldMk cId="2272383552" sldId="268"/>
            <ac:picMk id="8" creationId="{F7462225-D22B-4DF5-A869-601947CEC76F}"/>
          </ac:picMkLst>
        </pc:picChg>
        <pc:picChg chg="add mod">
          <ac:chgData name="Ilya Plotnikov" userId="1f1adde7ea284690" providerId="LiveId" clId="{DEDF093C-7529-41E6-807F-9D920022C2BB}" dt="2025-03-02T15:34:39.404" v="1536" actId="14100"/>
          <ac:picMkLst>
            <pc:docMk/>
            <pc:sldMk cId="2272383552" sldId="268"/>
            <ac:picMk id="5122" creationId="{75381E61-1071-6CF9-58D6-BD94767AEE87}"/>
          </ac:picMkLst>
        </pc:picChg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02T15:19:02.826"/>
    </inkml:context>
    <inkml:brush xml:id="br0">
      <inkml:brushProperty name="width" value="0.3" units="cm"/>
      <inkml:brushProperty name="height" value="0.6" units="cm"/>
      <inkml:brushProperty name="color" value="#FFFFFF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1,'2'3,"0"0,0 0,1 0,-1 0,1-1,0 1,-1-1,1 1,0-1,1 0,-1 0,4 1,7 7,14 14,-7-7,0 0,24 14,-14-15,47 17,-13-7,-41-16,0-2,28 5,19 8,-55-16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02T15:19:03.659"/>
    </inkml:context>
    <inkml:brush xml:id="br0">
      <inkml:brushProperty name="width" value="0.3" units="cm"/>
      <inkml:brushProperty name="height" value="0.6" units="cm"/>
      <inkml:brushProperty name="color" value="#FFFFFF"/>
      <inkml:brushProperty name="tip" value="rectangle"/>
      <inkml:brushProperty name="rasterOp" value="maskPen"/>
      <inkml:brushProperty name="ignorePressure" value="1"/>
    </inkml:brush>
  </inkml:definitions>
  <inkml:trace contextRef="#ctx0" brushRef="#br0">1293 54,'-73'0,"-114"-15,96 6,0 4,-99 7,48 0,121-2,-13 1,1-2,-1-1,-53-11,51 8,1 0,-2 3,1 0,-36 5,0-1,51-2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02T15:19:04.291"/>
    </inkml:context>
    <inkml:brush xml:id="br0">
      <inkml:brushProperty name="width" value="0.3" units="cm"/>
      <inkml:brushProperty name="height" value="0.6" units="cm"/>
      <inkml:brushProperty name="color" value="#FFFFFF"/>
      <inkml:brushProperty name="tip" value="rectangle"/>
      <inkml:brushProperty name="rasterOp" value="maskPen"/>
      <inkml:brushProperty name="ignorePressure" value="1"/>
    </inkml:brush>
  </inkml:definitions>
  <inkml:trace contextRef="#ctx0" brushRef="#br0">984 1,'3'1,"1"0,0 0,-1 1,0 0,1 0,-1 0,0 0,0 0,0 1,0-1,0 1,-1 0,4 5,15 11,136 77,-116-71,-12-8,-1 1,45 38,-66-50,0 0,-1 1,0 0,0 0,-1 1,0-1,0 1,-1 0,0 1,0-1,-1 1,0-1,0 1,2 17,-5-23,0 1,-1 0,1-1,0 1,-1 0,0-1,0 1,0-1,0 1,-1-1,1 0,-1 0,0 1,0-1,0 0,-1-1,1 1,0 0,-1-1,0 1,0-1,0 0,0 0,0 0,0 0,0 0,-1-1,-6 3,-10 3,0 0,-1-2,-36 6,42-9,-39 8,12-1,-1-3,-69 2,-511-9,593-1,0-2,1-1,-1-1,1-1,0-2,-51-23,73 28,1 0,-1 0,1-1,0 0,0 0,1 0,-1-1,1 1,1-1,-7-9,-35-69,42 77,-3-7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3-02T15:19:08.194"/>
    </inkml:context>
    <inkml:brush xml:id="br0">
      <inkml:brushProperty name="width" value="0.3" units="cm"/>
      <inkml:brushProperty name="height" value="0.6" units="cm"/>
      <inkml:brushProperty name="color" value="#FFFFFF"/>
      <inkml:brushProperty name="tip" value="rectangle"/>
      <inkml:brushProperty name="rasterOp" value="maskPen"/>
      <inkml:brushProperty name="ignorePressure" value="1"/>
    </inkml:brush>
  </inkml:definitions>
  <inkml:trace contextRef="#ctx0" brushRef="#br0">422 1,'-400'0,"379"0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A53505-A70A-53E3-1B77-34F0060947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768F7BC-DC1A-C0D6-2E16-A3DFA821A5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24D5C60-DBD7-8B80-2612-B59893DA53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B97B6-AAB6-4AEA-8C3B-5045B05D932F}" type="datetimeFigureOut">
              <a:rPr lang="ru-RU" smtClean="0"/>
              <a:t>02.03.2025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C5473C7-509C-9129-0950-C48EA3144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8A27CC3-F88C-09F2-2B78-378B144FCA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6D470-DCA3-4121-A449-1FFD12EDA3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44138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17611FC-B42E-0BD9-4FA5-8F8E92D245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9ECAC3C-87EC-D69A-6CB4-B3D2219A0C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F7828E1-5C6E-75D8-4EB8-8ACD08367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B97B6-AAB6-4AEA-8C3B-5045B05D932F}" type="datetimeFigureOut">
              <a:rPr lang="ru-RU" smtClean="0"/>
              <a:t>02.03.2025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C7BE6C0-1FE0-E33C-9503-6870CFF272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16D4EC6-8032-7AC7-8857-CAB950D1D1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6D470-DCA3-4121-A449-1FFD12EDA3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91631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62D2BB-7FC7-FE78-FACE-96BC70BE17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DED6BB1-C4EB-156A-5D8C-8EA943A909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15572B4-0E13-98EF-5AA6-5C82C166B3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B97B6-AAB6-4AEA-8C3B-5045B05D932F}" type="datetimeFigureOut">
              <a:rPr lang="ru-RU" smtClean="0"/>
              <a:t>02.03.2025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05A6D49-4F56-60EA-0EB8-D2348244AD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CD15AC8-8929-6217-20E5-C92EA6AAD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6D470-DCA3-4121-A449-1FFD12EDA3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13494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A1C31AE-3589-5B67-EC2E-679D352ACA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8ECEB98-26FB-C07B-21CB-45438D40E03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F3750FB-A3EC-883C-3D60-507B27674F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17D8DC6-B423-4106-1589-82D4C46D76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B97B6-AAB6-4AEA-8C3B-5045B05D932F}" type="datetimeFigureOut">
              <a:rPr lang="ru-RU" smtClean="0"/>
              <a:t>02.03.2025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D90B667-C7FE-8BC0-E7CB-0469C0DF00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209C5B0-AE53-0249-8B08-AF325A2328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6D470-DCA3-4121-A449-1FFD12EDA3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90277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4B2F9B-6EC8-D534-BCD4-E61E6339E3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AA55FDD-8841-A3C1-1D72-379FF274F9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38D9134-F818-DCC4-9C07-2A0E4250A1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1E4DD381-1D26-5A4C-42FD-D729A8AA7DF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F30B5438-42BF-273F-3CBF-6FF0CE347C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0024376D-2902-C2F0-EF79-8500A54196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B97B6-AAB6-4AEA-8C3B-5045B05D932F}" type="datetimeFigureOut">
              <a:rPr lang="ru-RU" smtClean="0"/>
              <a:t>02.03.2025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F2979CB4-EA16-4B96-E21D-93DE8A75A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C655670-7278-770D-A8D5-6AEE0EBB67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6D470-DCA3-4121-A449-1FFD12EDA3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66482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6BFC6E-5B3D-B017-A6F0-FCC38C4183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7643E09E-0101-6589-F532-20E175BA42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B97B6-AAB6-4AEA-8C3B-5045B05D932F}" type="datetimeFigureOut">
              <a:rPr lang="ru-RU" smtClean="0"/>
              <a:t>02.03.2025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88DE2027-B4D4-F75E-1D5D-1599720DD1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5DD7DFDB-F549-FBD9-EB55-58C95FA05E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6D470-DCA3-4121-A449-1FFD12EDA3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29199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8A74D40B-9EC4-7EB1-55BA-D0A52D2C15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B97B6-AAB6-4AEA-8C3B-5045B05D932F}" type="datetimeFigureOut">
              <a:rPr lang="ru-RU" smtClean="0"/>
              <a:t>02.03.2025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48625C34-8784-DB74-B51C-4FF164557D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64EBEDB-1F03-EB64-4D4E-FCB9AE109A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6D470-DCA3-4121-A449-1FFD12EDA3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37358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9B23D7-5DF5-13D3-D552-CC173D0606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70956FD-363F-1C50-4911-D6E2439992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01F1E0E-C9DD-DDB5-69A0-F723F5C123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7E92C23-484D-AEA7-35C8-94C0F0747C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B97B6-AAB6-4AEA-8C3B-5045B05D932F}" type="datetimeFigureOut">
              <a:rPr lang="ru-RU" smtClean="0"/>
              <a:t>02.03.2025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573004F-811D-349D-460E-46FA2EF54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037ECF7-7B14-FD4D-BBBB-7FBE8B49C5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6D470-DCA3-4121-A449-1FFD12EDA3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57092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77D07E0-FAFE-9B53-A7A0-B6ACF03098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FA913957-7772-CB12-CB57-113DA7290C7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5FAC959-7B80-FF73-DE2D-821246DFAC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4602455-59AF-488F-F15B-6C10C5FE9D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B97B6-AAB6-4AEA-8C3B-5045B05D932F}" type="datetimeFigureOut">
              <a:rPr lang="ru-RU" smtClean="0"/>
              <a:t>02.03.2025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A054E37-C5E5-3258-F11D-32A246DEA1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9286D5E-4089-A0DD-AACC-AB3E29C4B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6D470-DCA3-4121-A449-1FFD12EDA3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73984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41F9043-A252-E88C-6D11-513EEB42DC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395DCEB-52B2-C17A-75DE-1D2BC85A5F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4DBBC4E-B638-CA61-8CC5-A43CD9E616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B97B6-AAB6-4AEA-8C3B-5045B05D932F}" type="datetimeFigureOut">
              <a:rPr lang="ru-RU" smtClean="0"/>
              <a:t>02.03.2025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790E5ED-ED7F-AAEB-5BC8-225D6236E7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D4B1205-E6A1-A385-7BFB-4D2F8547E5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6D470-DCA3-4121-A449-1FFD12EDA3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1196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7FE6C142-CA87-6CDA-3A04-0AED7238112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8D1BEE4-9DFC-7F74-BE16-65FDE80B7A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7E7BF1-FA0C-2936-EADF-754A50DF6D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B97B6-AAB6-4AEA-8C3B-5045B05D932F}" type="datetimeFigureOut">
              <a:rPr lang="ru-RU" smtClean="0"/>
              <a:t>02.03.2025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E799139-2266-37E0-352B-0B46C7A313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CF1A74E-E8C2-813F-FDB5-84A223C5F8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6D470-DCA3-4121-A449-1FFD12EDA3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4466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B1E51CB-91DB-29A0-F211-04EC904972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FE750BA-59E2-F392-33E2-8DBBEF2475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314CCB1-3296-64D6-7C56-C815010C210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5B97B6-AAB6-4AEA-8C3B-5045B05D932F}" type="datetimeFigureOut">
              <a:rPr lang="ru-RU" smtClean="0"/>
              <a:t>02.03.2025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B5E2647-3DE3-9D5A-9F62-C1D111FFD0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E356921-9FC0-B86F-C76F-EE28B8EBE5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26D470-DCA3-4121-A449-1FFD12EDA3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5865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ebp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ebp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microsoft.com/office/2007/relationships/hdphoto" Target="../media/hdphoto5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microsoft.com/office/2007/relationships/hdphoto" Target="../media/hdphoto4.wdp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customXml" Target="../ink/ink2.xml"/><Relationship Id="rId13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12" Type="http://schemas.openxmlformats.org/officeDocument/2006/relationships/customXml" Target="../ink/ink4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customXml" Target="../ink/ink1.xml"/><Relationship Id="rId11" Type="http://schemas.openxmlformats.org/officeDocument/2006/relationships/image" Target="../media/image15.png"/><Relationship Id="rId5" Type="http://schemas.microsoft.com/office/2007/relationships/hdphoto" Target="../media/hdphoto6.wdp"/><Relationship Id="rId10" Type="http://schemas.openxmlformats.org/officeDocument/2006/relationships/customXml" Target="../ink/ink3.xml"/><Relationship Id="rId4" Type="http://schemas.openxmlformats.org/officeDocument/2006/relationships/image" Target="../media/image12.png"/><Relationship Id="rId9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3.webp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Овал 9">
            <a:extLst>
              <a:ext uri="{FF2B5EF4-FFF2-40B4-BE49-F238E27FC236}">
                <a16:creationId xmlns:a16="http://schemas.microsoft.com/office/drawing/2014/main" id="{01A8D1B7-F5DF-9A3D-30FD-9E1D9A7FAC7A}"/>
              </a:ext>
            </a:extLst>
          </p:cNvPr>
          <p:cNvSpPr/>
          <p:nvPr/>
        </p:nvSpPr>
        <p:spPr>
          <a:xfrm>
            <a:off x="645458" y="747924"/>
            <a:ext cx="1972235" cy="1972235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FB8328-CCBC-5873-F84E-E74541C8F1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1295" y="975939"/>
            <a:ext cx="5791200" cy="2387600"/>
          </a:xfrm>
        </p:spPr>
        <p:txBody>
          <a:bodyPr/>
          <a:lstStyle/>
          <a:p>
            <a:r>
              <a:rPr lang="ru-RU" b="1" dirty="0"/>
              <a:t>Создай второй мозг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B1FE167-9541-8D42-68F2-6CD3B7B732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35742" y="3363539"/>
            <a:ext cx="5002306" cy="1655762"/>
          </a:xfrm>
        </p:spPr>
        <p:txBody>
          <a:bodyPr/>
          <a:lstStyle/>
          <a:p>
            <a:r>
              <a:rPr lang="ru-RU" dirty="0"/>
              <a:t>Как использовать </a:t>
            </a:r>
            <a:r>
              <a:rPr lang="en-US" dirty="0"/>
              <a:t>Obsidian </a:t>
            </a:r>
            <a:r>
              <a:rPr lang="ru-RU" dirty="0"/>
              <a:t>и </a:t>
            </a:r>
            <a:r>
              <a:rPr lang="en-US" dirty="0"/>
              <a:t>Zettelkasten </a:t>
            </a:r>
            <a:r>
              <a:rPr lang="ru-RU" dirty="0"/>
              <a:t>для эффективного управления знаниями</a:t>
            </a:r>
          </a:p>
        </p:txBody>
      </p:sp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5D8B6D12-7398-9C02-F7C3-D7B72BAF316B}"/>
              </a:ext>
            </a:extLst>
          </p:cNvPr>
          <p:cNvCxnSpPr/>
          <p:nvPr/>
        </p:nvCxnSpPr>
        <p:spPr>
          <a:xfrm>
            <a:off x="0" y="466165"/>
            <a:ext cx="12192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A6818435-0FC7-D2B5-13B6-D58514F57664}"/>
              </a:ext>
            </a:extLst>
          </p:cNvPr>
          <p:cNvSpPr txBox="1"/>
          <p:nvPr/>
        </p:nvSpPr>
        <p:spPr>
          <a:xfrm>
            <a:off x="528918" y="105797"/>
            <a:ext cx="56925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ГБПОУ КК Краснодарский политехнический техникум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0CD1726-A19D-FF47-ACD6-7EE6BE3F884B}"/>
              </a:ext>
            </a:extLst>
          </p:cNvPr>
          <p:cNvSpPr txBox="1"/>
          <p:nvPr/>
        </p:nvSpPr>
        <p:spPr>
          <a:xfrm>
            <a:off x="9977718" y="105797"/>
            <a:ext cx="22142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/>
              <a:t>2025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0A3C0D5-1344-6933-4616-967F42B04565}"/>
              </a:ext>
            </a:extLst>
          </p:cNvPr>
          <p:cNvSpPr txBox="1"/>
          <p:nvPr/>
        </p:nvSpPr>
        <p:spPr>
          <a:xfrm>
            <a:off x="116542" y="6207169"/>
            <a:ext cx="4141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Преподаватель: Плотников И.О.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D429330F-961D-9C0A-B2BB-0E547F40EE15}"/>
              </a:ext>
            </a:extLst>
          </p:cNvPr>
          <p:cNvSpPr/>
          <p:nvPr/>
        </p:nvSpPr>
        <p:spPr>
          <a:xfrm>
            <a:off x="6813176" y="2581835"/>
            <a:ext cx="89648" cy="2796981"/>
          </a:xfrm>
          <a:prstGeom prst="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1F8E525F-D4CC-A7D3-65AA-D4F8A59CAC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6238" y="669896"/>
            <a:ext cx="4563280" cy="6082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641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5D1B52BA-5350-7546-E26C-F8C686AD9C34}"/>
              </a:ext>
            </a:extLst>
          </p:cNvPr>
          <p:cNvSpPr/>
          <p:nvPr/>
        </p:nvSpPr>
        <p:spPr>
          <a:xfrm>
            <a:off x="0" y="3863788"/>
            <a:ext cx="5764306" cy="776095"/>
          </a:xfrm>
          <a:prstGeom prst="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2BB575C-4F56-FE16-EE79-24591A266168}"/>
              </a:ext>
            </a:extLst>
          </p:cNvPr>
          <p:cNvSpPr txBox="1"/>
          <p:nvPr/>
        </p:nvSpPr>
        <p:spPr>
          <a:xfrm>
            <a:off x="5934635" y="874795"/>
            <a:ext cx="53877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/>
              <a:t>Ключевые проблемы, с которыми сталкиваются люди в современном мире:</a:t>
            </a:r>
          </a:p>
        </p:txBody>
      </p:sp>
      <p:pic>
        <p:nvPicPr>
          <p:cNvPr id="1028" name="Picture 4" descr="Picture background">
            <a:extLst>
              <a:ext uri="{FF2B5EF4-FFF2-40B4-BE49-F238E27FC236}">
                <a16:creationId xmlns:a16="http://schemas.microsoft.com/office/drawing/2014/main" id="{5B907626-C5EA-CED1-B9CF-54911DEDFD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375" y="1052704"/>
            <a:ext cx="5136777" cy="4030283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outerShdw blurRad="50800" dist="38100" dir="10800000" sx="104000" sy="104000" algn="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1E0C548-53CB-C93D-60DB-60FAF6CCE42D}"/>
              </a:ext>
            </a:extLst>
          </p:cNvPr>
          <p:cNvSpPr txBox="1"/>
          <p:nvPr/>
        </p:nvSpPr>
        <p:spPr>
          <a:xfrm>
            <a:off x="5934635" y="3199562"/>
            <a:ext cx="286870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1. Информационная перегрузка</a:t>
            </a:r>
            <a:r>
              <a:rPr lang="ru-RU" dirty="0"/>
              <a:t> — это состояние, когда человек получает слишком много информации, и его мозг не успевает её обработать и усвоить. Это может привести к стрессу, снижению концентрации внимания и ухудшению памяти.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5BDCECD-1C9E-3B2D-5533-6CABF41851BA}"/>
              </a:ext>
            </a:extLst>
          </p:cNvPr>
          <p:cNvSpPr txBox="1"/>
          <p:nvPr/>
        </p:nvSpPr>
        <p:spPr>
          <a:xfrm>
            <a:off x="9108141" y="3199562"/>
            <a:ext cx="286870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2. Сложность запоминания и структурирования информации</a:t>
            </a:r>
            <a:r>
              <a:rPr lang="ru-RU" dirty="0"/>
              <a:t> — ещё одна проблема, с которой сталкиваются многие. Когда информация не организована и не структурирована, её трудно запомнить и использовать в дальнейшем.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6BB6510B-2B3C-5286-F315-EB398BAB5B6E}"/>
              </a:ext>
            </a:extLst>
          </p:cNvPr>
          <p:cNvSpPr/>
          <p:nvPr/>
        </p:nvSpPr>
        <p:spPr>
          <a:xfrm>
            <a:off x="8803341" y="3199562"/>
            <a:ext cx="134471" cy="3335709"/>
          </a:xfrm>
          <a:prstGeom prst="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id="{133DFF13-453F-9FB6-B047-8A941456F9AE}"/>
              </a:ext>
            </a:extLst>
          </p:cNvPr>
          <p:cNvSpPr/>
          <p:nvPr/>
        </p:nvSpPr>
        <p:spPr>
          <a:xfrm>
            <a:off x="10645587" y="140431"/>
            <a:ext cx="1353671" cy="13536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6277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4D8A304-4FE1-CFB9-A9AC-9043596104F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вал 2">
            <a:extLst>
              <a:ext uri="{FF2B5EF4-FFF2-40B4-BE49-F238E27FC236}">
                <a16:creationId xmlns:a16="http://schemas.microsoft.com/office/drawing/2014/main" id="{0263AC15-D384-0634-4D41-926827FE38C5}"/>
              </a:ext>
            </a:extLst>
          </p:cNvPr>
          <p:cNvSpPr/>
          <p:nvPr/>
        </p:nvSpPr>
        <p:spPr>
          <a:xfrm>
            <a:off x="2967318" y="300318"/>
            <a:ext cx="6257364" cy="6257364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E8CE552-8412-68EE-A0BE-FA1F6ED8B117}"/>
              </a:ext>
            </a:extLst>
          </p:cNvPr>
          <p:cNvSpPr txBox="1"/>
          <p:nvPr/>
        </p:nvSpPr>
        <p:spPr>
          <a:xfrm>
            <a:off x="4289611" y="2644170"/>
            <a:ext cx="361277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/>
              <a:t>Есть решение!</a:t>
            </a:r>
          </a:p>
        </p:txBody>
      </p:sp>
    </p:spTree>
    <p:extLst>
      <p:ext uri="{BB962C8B-B14F-4D97-AF65-F5344CB8AC3E}">
        <p14:creationId xmlns:p14="http://schemas.microsoft.com/office/powerpoint/2010/main" val="7271908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7046CBC9-0985-2745-A554-1D638AA5D5B6}"/>
              </a:ext>
            </a:extLst>
          </p:cNvPr>
          <p:cNvSpPr/>
          <p:nvPr/>
        </p:nvSpPr>
        <p:spPr>
          <a:xfrm>
            <a:off x="7709645" y="3056965"/>
            <a:ext cx="4482355" cy="3791180"/>
          </a:xfrm>
          <a:prstGeom prst="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FE1EC8E-4C1A-D155-08A9-BF0D368AD4A9}"/>
              </a:ext>
            </a:extLst>
          </p:cNvPr>
          <p:cNvSpPr txBox="1"/>
          <p:nvPr/>
        </p:nvSpPr>
        <p:spPr>
          <a:xfrm>
            <a:off x="761999" y="1298750"/>
            <a:ext cx="36307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/>
              <a:t>План</a:t>
            </a:r>
            <a:r>
              <a:rPr lang="ru-RU" sz="3600" dirty="0"/>
              <a:t> </a:t>
            </a:r>
            <a:r>
              <a:rPr lang="ru-RU" sz="3600" b="1" dirty="0"/>
              <a:t>лекции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382BC31-E299-2585-DB16-EC4A3F6A4EE5}"/>
              </a:ext>
            </a:extLst>
          </p:cNvPr>
          <p:cNvSpPr txBox="1"/>
          <p:nvPr/>
        </p:nvSpPr>
        <p:spPr>
          <a:xfrm>
            <a:off x="762001" y="2223247"/>
            <a:ext cx="7440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/>
              <a:t>01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9530961-212E-5FB9-D49A-2AACA1328FBC}"/>
              </a:ext>
            </a:extLst>
          </p:cNvPr>
          <p:cNvSpPr txBox="1"/>
          <p:nvPr/>
        </p:nvSpPr>
        <p:spPr>
          <a:xfrm>
            <a:off x="762000" y="2828916"/>
            <a:ext cx="7440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/>
              <a:t>02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65F56D9-0A58-E437-42E8-C52D2DB2169F}"/>
              </a:ext>
            </a:extLst>
          </p:cNvPr>
          <p:cNvSpPr txBox="1"/>
          <p:nvPr/>
        </p:nvSpPr>
        <p:spPr>
          <a:xfrm>
            <a:off x="761999" y="3496455"/>
            <a:ext cx="7440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/>
              <a:t>03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8B8C82-68AE-0771-5795-E272B7AC8D80}"/>
              </a:ext>
            </a:extLst>
          </p:cNvPr>
          <p:cNvSpPr txBox="1"/>
          <p:nvPr/>
        </p:nvSpPr>
        <p:spPr>
          <a:xfrm>
            <a:off x="761999" y="4121578"/>
            <a:ext cx="7440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/>
              <a:t>04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D6E5AF6-1444-A936-C93B-CECA920B05FC}"/>
              </a:ext>
            </a:extLst>
          </p:cNvPr>
          <p:cNvSpPr txBox="1"/>
          <p:nvPr/>
        </p:nvSpPr>
        <p:spPr>
          <a:xfrm>
            <a:off x="753032" y="4746701"/>
            <a:ext cx="7440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/>
              <a:t>05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582983C-95AA-A5EB-0CAB-4E881366F954}"/>
              </a:ext>
            </a:extLst>
          </p:cNvPr>
          <p:cNvSpPr txBox="1"/>
          <p:nvPr/>
        </p:nvSpPr>
        <p:spPr>
          <a:xfrm>
            <a:off x="1506071" y="2248394"/>
            <a:ext cx="20977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Что такое </a:t>
            </a:r>
            <a:r>
              <a:rPr lang="en-US" dirty="0"/>
              <a:t>Zettelkasten</a:t>
            </a:r>
            <a:r>
              <a:rPr lang="ru-RU" dirty="0"/>
              <a:t>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6DB05BA-9D90-9E1E-E772-1B3FC61C2F33}"/>
              </a:ext>
            </a:extLst>
          </p:cNvPr>
          <p:cNvSpPr txBox="1"/>
          <p:nvPr/>
        </p:nvSpPr>
        <p:spPr>
          <a:xfrm>
            <a:off x="1506070" y="2869578"/>
            <a:ext cx="19005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Что такое </a:t>
            </a:r>
            <a:r>
              <a:rPr lang="en-US" dirty="0"/>
              <a:t>Obsidian?</a:t>
            </a:r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02B6898-4B53-705F-F0BE-306D533BB48E}"/>
              </a:ext>
            </a:extLst>
          </p:cNvPr>
          <p:cNvSpPr txBox="1"/>
          <p:nvPr/>
        </p:nvSpPr>
        <p:spPr>
          <a:xfrm>
            <a:off x="1506069" y="3475247"/>
            <a:ext cx="26535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Как работает Zettelkasten в Obsidian?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BD9002A-A52A-D2FC-074F-33D1709F3429}"/>
              </a:ext>
            </a:extLst>
          </p:cNvPr>
          <p:cNvSpPr txBox="1"/>
          <p:nvPr/>
        </p:nvSpPr>
        <p:spPr>
          <a:xfrm>
            <a:off x="1506068" y="4121578"/>
            <a:ext cx="265355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Принципы работы с Obsidian и Zettelkasten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B77D39C-678C-9458-920D-C64C0B627985}"/>
              </a:ext>
            </a:extLst>
          </p:cNvPr>
          <p:cNvSpPr txBox="1"/>
          <p:nvPr/>
        </p:nvSpPr>
        <p:spPr>
          <a:xfrm>
            <a:off x="1497102" y="4747451"/>
            <a:ext cx="281491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Как начать работу с Obsidian и Zettelkasten?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C33678C-C07B-6D3E-E4D1-DB241058A84F}"/>
              </a:ext>
            </a:extLst>
          </p:cNvPr>
          <p:cNvSpPr txBox="1"/>
          <p:nvPr/>
        </p:nvSpPr>
        <p:spPr>
          <a:xfrm>
            <a:off x="4159621" y="2223247"/>
            <a:ext cx="7440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/>
              <a:t>06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BF82725-3D9F-5B17-B45A-165CF129E1F8}"/>
              </a:ext>
            </a:extLst>
          </p:cNvPr>
          <p:cNvSpPr txBox="1"/>
          <p:nvPr/>
        </p:nvSpPr>
        <p:spPr>
          <a:xfrm>
            <a:off x="4903691" y="2222357"/>
            <a:ext cx="3048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Советы по использованию Obsidian и Zettelkasten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A3B898C-27E2-7A18-9C75-CD5AAC4C5DE2}"/>
              </a:ext>
            </a:extLst>
          </p:cNvPr>
          <p:cNvSpPr txBox="1"/>
          <p:nvPr/>
        </p:nvSpPr>
        <p:spPr>
          <a:xfrm>
            <a:off x="4150657" y="2859349"/>
            <a:ext cx="7440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/>
              <a:t>07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6BF4936-9416-4792-4133-40084A0524D9}"/>
              </a:ext>
            </a:extLst>
          </p:cNvPr>
          <p:cNvSpPr txBox="1"/>
          <p:nvPr/>
        </p:nvSpPr>
        <p:spPr>
          <a:xfrm>
            <a:off x="4894727" y="2828916"/>
            <a:ext cx="281491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Примеры использования Obsidian и Zettelkasten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EB6A89D-35A4-95C8-9F2D-632D456B1756}"/>
              </a:ext>
            </a:extLst>
          </p:cNvPr>
          <p:cNvSpPr txBox="1"/>
          <p:nvPr/>
        </p:nvSpPr>
        <p:spPr>
          <a:xfrm>
            <a:off x="4159621" y="3470909"/>
            <a:ext cx="7440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/>
              <a:t>08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2B084E2-E87C-AB4C-7062-A0255B3AF790}"/>
              </a:ext>
            </a:extLst>
          </p:cNvPr>
          <p:cNvSpPr txBox="1"/>
          <p:nvPr/>
        </p:nvSpPr>
        <p:spPr>
          <a:xfrm>
            <a:off x="4957482" y="3470019"/>
            <a:ext cx="319143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Преимущества использования Obsidian и Zettelkasten</a:t>
            </a:r>
          </a:p>
        </p:txBody>
      </p:sp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02887635-F2E7-1720-43FD-4C3ECCF129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0101" y="3990645"/>
            <a:ext cx="3746126" cy="2857500"/>
          </a:xfrm>
          <a:prstGeom prst="rect">
            <a:avLst/>
          </a:prstGeom>
        </p:spPr>
      </p:pic>
      <p:sp>
        <p:nvSpPr>
          <p:cNvPr id="27" name="Овал 26">
            <a:extLst>
              <a:ext uri="{FF2B5EF4-FFF2-40B4-BE49-F238E27FC236}">
                <a16:creationId xmlns:a16="http://schemas.microsoft.com/office/drawing/2014/main" id="{0EFA45A5-2AEE-9B04-D38E-6E5A79A2F2E6}"/>
              </a:ext>
            </a:extLst>
          </p:cNvPr>
          <p:cNvSpPr/>
          <p:nvPr/>
        </p:nvSpPr>
        <p:spPr>
          <a:xfrm>
            <a:off x="11134165" y="2725271"/>
            <a:ext cx="699247" cy="699247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Овал 27">
            <a:extLst>
              <a:ext uri="{FF2B5EF4-FFF2-40B4-BE49-F238E27FC236}">
                <a16:creationId xmlns:a16="http://schemas.microsoft.com/office/drawing/2014/main" id="{36BC53F6-7665-B0C6-96B9-8E24B6A0C2FA}"/>
              </a:ext>
            </a:extLst>
          </p:cNvPr>
          <p:cNvSpPr/>
          <p:nvPr/>
        </p:nvSpPr>
        <p:spPr>
          <a:xfrm>
            <a:off x="10452847" y="2248394"/>
            <a:ext cx="502024" cy="502024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Овал 28">
            <a:extLst>
              <a:ext uri="{FF2B5EF4-FFF2-40B4-BE49-F238E27FC236}">
                <a16:creationId xmlns:a16="http://schemas.microsoft.com/office/drawing/2014/main" id="{FCB47E92-A896-E620-7227-67C091D352E7}"/>
              </a:ext>
            </a:extLst>
          </p:cNvPr>
          <p:cNvSpPr/>
          <p:nvPr/>
        </p:nvSpPr>
        <p:spPr>
          <a:xfrm>
            <a:off x="9950822" y="1945081"/>
            <a:ext cx="251013" cy="251013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1" name="Прямая соединительная линия 30">
            <a:extLst>
              <a:ext uri="{FF2B5EF4-FFF2-40B4-BE49-F238E27FC236}">
                <a16:creationId xmlns:a16="http://schemas.microsoft.com/office/drawing/2014/main" id="{8FEDD27F-FF48-FEEA-7CA0-C756D71BA388}"/>
              </a:ext>
            </a:extLst>
          </p:cNvPr>
          <p:cNvCxnSpPr/>
          <p:nvPr/>
        </p:nvCxnSpPr>
        <p:spPr>
          <a:xfrm>
            <a:off x="0" y="358588"/>
            <a:ext cx="12192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4550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12" grpId="0"/>
      <p:bldP spid="14" grpId="0"/>
      <p:bldP spid="15" grpId="0"/>
      <p:bldP spid="17" grpId="0"/>
      <p:bldP spid="18" grpId="0"/>
      <p:bldP spid="20" grpId="0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Овал 15">
            <a:extLst>
              <a:ext uri="{FF2B5EF4-FFF2-40B4-BE49-F238E27FC236}">
                <a16:creationId xmlns:a16="http://schemas.microsoft.com/office/drawing/2014/main" id="{E198F85A-1901-8411-0CDC-85E94EE6122C}"/>
              </a:ext>
            </a:extLst>
          </p:cNvPr>
          <p:cNvSpPr/>
          <p:nvPr/>
        </p:nvSpPr>
        <p:spPr>
          <a:xfrm>
            <a:off x="10730752" y="1625139"/>
            <a:ext cx="1362635" cy="1362635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16DD4E1D-7342-D541-0083-AD39345601CA}"/>
              </a:ext>
            </a:extLst>
          </p:cNvPr>
          <p:cNvSpPr/>
          <p:nvPr/>
        </p:nvSpPr>
        <p:spPr>
          <a:xfrm>
            <a:off x="125506" y="3367444"/>
            <a:ext cx="4760259" cy="2782344"/>
          </a:xfrm>
          <a:prstGeom prst="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0FD8D5E-9E0A-6982-82A8-92E48E21470A}"/>
              </a:ext>
            </a:extLst>
          </p:cNvPr>
          <p:cNvSpPr txBox="1"/>
          <p:nvPr/>
        </p:nvSpPr>
        <p:spPr>
          <a:xfrm>
            <a:off x="340659" y="62753"/>
            <a:ext cx="30300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/>
              <a:t>Что такое </a:t>
            </a:r>
            <a:r>
              <a:rPr lang="en-US" sz="3600" b="1" dirty="0"/>
              <a:t>Zettelkasten?</a:t>
            </a:r>
            <a:endParaRPr lang="ru-RU" sz="36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9AFCB76-F521-2E45-7889-6093FB10BA92}"/>
              </a:ext>
            </a:extLst>
          </p:cNvPr>
          <p:cNvSpPr txBox="1"/>
          <p:nvPr/>
        </p:nvSpPr>
        <p:spPr>
          <a:xfrm>
            <a:off x="340659" y="1397675"/>
            <a:ext cx="485887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Zettelkasten — это метод организации заметок, который позволяет создавать связи между идеями и концепциями. Этот метод был разработан немецким социологом Никласом Луманом и предполагает создание уникальной системы заметок, которые связаны между собой.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83EB8F5-97EE-4653-06A7-4E3F6D5AB5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659" y="3563593"/>
            <a:ext cx="4858870" cy="297628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17C85B6-6C3F-3AEF-8EEA-09DEEED3D258}"/>
              </a:ext>
            </a:extLst>
          </p:cNvPr>
          <p:cNvSpPr txBox="1"/>
          <p:nvPr/>
        </p:nvSpPr>
        <p:spPr>
          <a:xfrm>
            <a:off x="6391837" y="62752"/>
            <a:ext cx="48588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/>
              <a:t>Основные принципы </a:t>
            </a:r>
            <a:r>
              <a:rPr lang="en-US" sz="3600" b="1" dirty="0"/>
              <a:t>Zettelkasten:</a:t>
            </a:r>
            <a:endParaRPr lang="ru-RU" sz="36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822B961-863B-DAF6-F9D8-A4BB9CF8A29E}"/>
              </a:ext>
            </a:extLst>
          </p:cNvPr>
          <p:cNvSpPr txBox="1"/>
          <p:nvPr/>
        </p:nvSpPr>
        <p:spPr>
          <a:xfrm>
            <a:off x="6391837" y="1397675"/>
            <a:ext cx="5701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/>
              <a:t>1. Создание уникальных заметок.</a:t>
            </a:r>
            <a:r>
              <a:rPr lang="ru-RU" sz="1400" dirty="0"/>
              <a:t> Каждая заметка в системе Zettelkasten должна быть уникальной и содержать одну основную идею или концепцию. Это позволяет избежать дублирования информации и упрощает поиск нужных заметок.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76B329F-2A84-9669-007B-F7F5263B2C40}"/>
              </a:ext>
            </a:extLst>
          </p:cNvPr>
          <p:cNvSpPr txBox="1"/>
          <p:nvPr/>
        </p:nvSpPr>
        <p:spPr>
          <a:xfrm>
            <a:off x="6391837" y="2413337"/>
            <a:ext cx="5701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/>
              <a:t>2. Использование связей и ссылок.</a:t>
            </a:r>
            <a:r>
              <a:rPr lang="ru-RU" sz="1400" dirty="0"/>
              <a:t> Заметки в Zettelkasten связаны между собой с помощью ссылок и тегов. Это создаёт сеть знаний, где каждая заметка может быть связана с другими заметками, имеющими отношение к той же теме или идее.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4625AE5-70CE-6A87-B72C-4636CCBFF001}"/>
              </a:ext>
            </a:extLst>
          </p:cNvPr>
          <p:cNvSpPr txBox="1"/>
          <p:nvPr/>
        </p:nvSpPr>
        <p:spPr>
          <a:xfrm>
            <a:off x="6391837" y="3428999"/>
            <a:ext cx="5701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/>
              <a:t>3. Иерархическая структура.</a:t>
            </a:r>
            <a:r>
              <a:rPr lang="ru-RU" sz="1400" dirty="0"/>
              <a:t> Хотя Zettelkasten не предполагает строгой иерархии, заметки могут быть организованы в виде иерархии, где более общие идеи и концепции находятся на верхних уровнях, а более конкретные — на нижних.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07A338C-4451-3ACE-BBAE-C1A0D10112D4}"/>
              </a:ext>
            </a:extLst>
          </p:cNvPr>
          <p:cNvSpPr txBox="1"/>
          <p:nvPr/>
        </p:nvSpPr>
        <p:spPr>
          <a:xfrm>
            <a:off x="6391837" y="4444661"/>
            <a:ext cx="570155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/>
              <a:t>4. Постоянное обновление и расширение.</a:t>
            </a:r>
            <a:r>
              <a:rPr lang="ru-RU" sz="1400" dirty="0"/>
              <a:t> Zettelkasten — это живая система, которая постоянно обновляется и расширяется по мере добавления новых заметок и связей между ними. Это позволяет системе адаптироваться к новым идеям и концепциям, а также углублять понимание уже существующих.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B5B4FC3-9118-F9E1-25ED-BEEB38085CA7}"/>
              </a:ext>
            </a:extLst>
          </p:cNvPr>
          <p:cNvSpPr txBox="1"/>
          <p:nvPr/>
        </p:nvSpPr>
        <p:spPr>
          <a:xfrm>
            <a:off x="6391837" y="5675767"/>
            <a:ext cx="5701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/>
              <a:t>5. Активное использование.</a:t>
            </a:r>
            <a:r>
              <a:rPr lang="ru-RU" sz="1400" dirty="0"/>
              <a:t> Чтобы система Zettelkasten была эффективной, её нужно активно использовать. Это означает, что нужно регулярно добавлять новые заметки, обновлять существующие и создавать новые связи между ними.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A5E5A4A2-2CB7-211B-BE46-22CE8E3C4E2D}"/>
              </a:ext>
            </a:extLst>
          </p:cNvPr>
          <p:cNvSpPr/>
          <p:nvPr/>
        </p:nvSpPr>
        <p:spPr>
          <a:xfrm>
            <a:off x="340659" y="1263081"/>
            <a:ext cx="11618259" cy="134593"/>
          </a:xfrm>
          <a:prstGeom prst="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>
            <a:extLst>
              <a:ext uri="{FF2B5EF4-FFF2-40B4-BE49-F238E27FC236}">
                <a16:creationId xmlns:a16="http://schemas.microsoft.com/office/drawing/2014/main" id="{D5DB3AA3-1C53-BBFD-24C9-A3CBF3EE1575}"/>
              </a:ext>
            </a:extLst>
          </p:cNvPr>
          <p:cNvSpPr/>
          <p:nvPr/>
        </p:nvSpPr>
        <p:spPr>
          <a:xfrm>
            <a:off x="5307106" y="4326904"/>
            <a:ext cx="702532" cy="702532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5EE576C9-E7AD-09DD-EA45-21EF7B12B9F2}"/>
              </a:ext>
            </a:extLst>
          </p:cNvPr>
          <p:cNvSpPr/>
          <p:nvPr/>
        </p:nvSpPr>
        <p:spPr>
          <a:xfrm>
            <a:off x="5611908" y="4150023"/>
            <a:ext cx="466165" cy="466165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>
            <a:extLst>
              <a:ext uri="{FF2B5EF4-FFF2-40B4-BE49-F238E27FC236}">
                <a16:creationId xmlns:a16="http://schemas.microsoft.com/office/drawing/2014/main" id="{03744471-8A58-4EF8-A2FB-B43B35739B28}"/>
              </a:ext>
            </a:extLst>
          </p:cNvPr>
          <p:cNvSpPr/>
          <p:nvPr/>
        </p:nvSpPr>
        <p:spPr>
          <a:xfrm>
            <a:off x="11609294" y="2131009"/>
            <a:ext cx="349624" cy="349624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3171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795867-5DEE-8202-6FA1-DA3914E2BE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DD65E2D9-6478-0276-E475-172BE7E8D873}"/>
              </a:ext>
            </a:extLst>
          </p:cNvPr>
          <p:cNvSpPr/>
          <p:nvPr/>
        </p:nvSpPr>
        <p:spPr>
          <a:xfrm>
            <a:off x="7942729" y="914400"/>
            <a:ext cx="3550023" cy="5333999"/>
          </a:xfrm>
          <a:prstGeom prst="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>
            <a:extLst>
              <a:ext uri="{FF2B5EF4-FFF2-40B4-BE49-F238E27FC236}">
                <a16:creationId xmlns:a16="http://schemas.microsoft.com/office/drawing/2014/main" id="{F7939E58-0AB7-3D90-CC94-BA9290313E5D}"/>
              </a:ext>
            </a:extLst>
          </p:cNvPr>
          <p:cNvSpPr/>
          <p:nvPr/>
        </p:nvSpPr>
        <p:spPr>
          <a:xfrm>
            <a:off x="761999" y="1950293"/>
            <a:ext cx="1757083" cy="1757083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B6AB11D-B019-4586-D357-49D51AF5162C}"/>
              </a:ext>
            </a:extLst>
          </p:cNvPr>
          <p:cNvSpPr txBox="1"/>
          <p:nvPr/>
        </p:nvSpPr>
        <p:spPr>
          <a:xfrm>
            <a:off x="1004047" y="2828835"/>
            <a:ext cx="30300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/>
              <a:t>Что такое </a:t>
            </a:r>
            <a:r>
              <a:rPr lang="en-US" sz="3600" b="1" dirty="0"/>
              <a:t>Obsidian?</a:t>
            </a:r>
            <a:endParaRPr lang="ru-RU" sz="36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FC95E1E-2922-5645-E65D-4369E4B4C16C}"/>
              </a:ext>
            </a:extLst>
          </p:cNvPr>
          <p:cNvSpPr txBox="1"/>
          <p:nvPr/>
        </p:nvSpPr>
        <p:spPr>
          <a:xfrm>
            <a:off x="340659" y="4311204"/>
            <a:ext cx="570154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Obsidian — это приложение для создания заметок и управления знаниями, которое помогает пользователям организовывать информацию, связывать заметки между собой и эффективно работать с данными. Оно предоставляет гибкие инструменты для структурирования и поиска информации, что облегчает процесс запоминания и использования знаний.</a:t>
            </a:r>
          </a:p>
        </p:txBody>
      </p:sp>
      <p:cxnSp>
        <p:nvCxnSpPr>
          <p:cNvPr id="19" name="Прямая соединительная линия 18">
            <a:extLst>
              <a:ext uri="{FF2B5EF4-FFF2-40B4-BE49-F238E27FC236}">
                <a16:creationId xmlns:a16="http://schemas.microsoft.com/office/drawing/2014/main" id="{FF408C7D-15CB-FD7A-1430-999CACFED0D6}"/>
              </a:ext>
            </a:extLst>
          </p:cNvPr>
          <p:cNvCxnSpPr/>
          <p:nvPr/>
        </p:nvCxnSpPr>
        <p:spPr>
          <a:xfrm>
            <a:off x="0" y="358588"/>
            <a:ext cx="12192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>
            <a:extLst>
              <a:ext uri="{FF2B5EF4-FFF2-40B4-BE49-F238E27FC236}">
                <a16:creationId xmlns:a16="http://schemas.microsoft.com/office/drawing/2014/main" id="{A2F43DDE-E451-B08C-E732-E9A8E3D72BEA}"/>
              </a:ext>
            </a:extLst>
          </p:cNvPr>
          <p:cNvCxnSpPr/>
          <p:nvPr/>
        </p:nvCxnSpPr>
        <p:spPr>
          <a:xfrm>
            <a:off x="6122894" y="1586753"/>
            <a:ext cx="0" cy="466164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0304D100-006C-8F50-B197-840DF93C2E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7109" y="1950293"/>
            <a:ext cx="5676974" cy="3514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3261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Овал 14">
            <a:extLst>
              <a:ext uri="{FF2B5EF4-FFF2-40B4-BE49-F238E27FC236}">
                <a16:creationId xmlns:a16="http://schemas.microsoft.com/office/drawing/2014/main" id="{52E7306F-5739-0C64-34C6-F5695F6875E6}"/>
              </a:ext>
            </a:extLst>
          </p:cNvPr>
          <p:cNvSpPr/>
          <p:nvPr/>
        </p:nvSpPr>
        <p:spPr>
          <a:xfrm>
            <a:off x="2111189" y="1954308"/>
            <a:ext cx="1013010" cy="1013010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Овал 13">
            <a:extLst>
              <a:ext uri="{FF2B5EF4-FFF2-40B4-BE49-F238E27FC236}">
                <a16:creationId xmlns:a16="http://schemas.microsoft.com/office/drawing/2014/main" id="{8E108036-FED6-BAEE-7CFC-91ECCBFECB48}"/>
              </a:ext>
            </a:extLst>
          </p:cNvPr>
          <p:cNvSpPr/>
          <p:nvPr/>
        </p:nvSpPr>
        <p:spPr>
          <a:xfrm>
            <a:off x="416860" y="4437529"/>
            <a:ext cx="1013010" cy="1013010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0BBECB-D518-6B62-5977-0FFBD7E360B0}"/>
              </a:ext>
            </a:extLst>
          </p:cNvPr>
          <p:cNvSpPr txBox="1"/>
          <p:nvPr/>
        </p:nvSpPr>
        <p:spPr>
          <a:xfrm>
            <a:off x="416860" y="418691"/>
            <a:ext cx="64366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/>
              <a:t>Основные функции </a:t>
            </a:r>
            <a:r>
              <a:rPr lang="en-US" sz="3600" b="1" dirty="0"/>
              <a:t>Obsidian:</a:t>
            </a:r>
            <a:endParaRPr lang="ru-RU" sz="3600" dirty="0"/>
          </a:p>
        </p:txBody>
      </p:sp>
      <p:cxnSp>
        <p:nvCxnSpPr>
          <p:cNvPr id="3" name="Прямая соединительная линия 2">
            <a:extLst>
              <a:ext uri="{FF2B5EF4-FFF2-40B4-BE49-F238E27FC236}">
                <a16:creationId xmlns:a16="http://schemas.microsoft.com/office/drawing/2014/main" id="{27927D07-899B-4A94-B585-6B465BA8DC3D}"/>
              </a:ext>
            </a:extLst>
          </p:cNvPr>
          <p:cNvCxnSpPr/>
          <p:nvPr/>
        </p:nvCxnSpPr>
        <p:spPr>
          <a:xfrm>
            <a:off x="0" y="358588"/>
            <a:ext cx="12192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9EAD3E50-95AA-B5AC-F7BE-4FE90D401D9B}"/>
              </a:ext>
            </a:extLst>
          </p:cNvPr>
          <p:cNvCxnSpPr/>
          <p:nvPr/>
        </p:nvCxnSpPr>
        <p:spPr>
          <a:xfrm>
            <a:off x="286871" y="3702424"/>
            <a:ext cx="1163618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A8DB2BB5-4BBF-F425-3459-84C06FDB9852}"/>
              </a:ext>
            </a:extLst>
          </p:cNvPr>
          <p:cNvCxnSpPr/>
          <p:nvPr/>
        </p:nvCxnSpPr>
        <p:spPr>
          <a:xfrm>
            <a:off x="923365" y="3702424"/>
            <a:ext cx="0" cy="73510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274246E4-1954-7FC2-2EBF-51AB0018CD52}"/>
              </a:ext>
            </a:extLst>
          </p:cNvPr>
          <p:cNvCxnSpPr/>
          <p:nvPr/>
        </p:nvCxnSpPr>
        <p:spPr>
          <a:xfrm>
            <a:off x="2617694" y="2967319"/>
            <a:ext cx="0" cy="73510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id="{41F8BEFB-71E1-00EC-43BA-51EE717CF0C6}"/>
              </a:ext>
            </a:extLst>
          </p:cNvPr>
          <p:cNvCxnSpPr/>
          <p:nvPr/>
        </p:nvCxnSpPr>
        <p:spPr>
          <a:xfrm>
            <a:off x="4383740" y="3702424"/>
            <a:ext cx="0" cy="73510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>
            <a:extLst>
              <a:ext uri="{FF2B5EF4-FFF2-40B4-BE49-F238E27FC236}">
                <a16:creationId xmlns:a16="http://schemas.microsoft.com/office/drawing/2014/main" id="{07AC1D85-F4D9-9C60-E603-C6D238770BFB}"/>
              </a:ext>
            </a:extLst>
          </p:cNvPr>
          <p:cNvCxnSpPr/>
          <p:nvPr/>
        </p:nvCxnSpPr>
        <p:spPr>
          <a:xfrm>
            <a:off x="5692589" y="2967319"/>
            <a:ext cx="0" cy="73510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14EC6D63-22AC-016C-F4FB-2080C5E46E1D}"/>
              </a:ext>
            </a:extLst>
          </p:cNvPr>
          <p:cNvCxnSpPr/>
          <p:nvPr/>
        </p:nvCxnSpPr>
        <p:spPr>
          <a:xfrm>
            <a:off x="7745506" y="3702424"/>
            <a:ext cx="0" cy="73510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63EA9AF1-56BF-E303-EA36-64489F467FE2}"/>
              </a:ext>
            </a:extLst>
          </p:cNvPr>
          <p:cNvCxnSpPr/>
          <p:nvPr/>
        </p:nvCxnSpPr>
        <p:spPr>
          <a:xfrm>
            <a:off x="9403976" y="2967319"/>
            <a:ext cx="0" cy="73510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>
            <a:extLst>
              <a:ext uri="{FF2B5EF4-FFF2-40B4-BE49-F238E27FC236}">
                <a16:creationId xmlns:a16="http://schemas.microsoft.com/office/drawing/2014/main" id="{5B1E3682-5A27-F4F7-25EC-3BD4DA59985B}"/>
              </a:ext>
            </a:extLst>
          </p:cNvPr>
          <p:cNvCxnSpPr/>
          <p:nvPr/>
        </p:nvCxnSpPr>
        <p:spPr>
          <a:xfrm>
            <a:off x="10793506" y="3702424"/>
            <a:ext cx="0" cy="73510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Овал 15">
            <a:extLst>
              <a:ext uri="{FF2B5EF4-FFF2-40B4-BE49-F238E27FC236}">
                <a16:creationId xmlns:a16="http://schemas.microsoft.com/office/drawing/2014/main" id="{AE032EFC-048E-B268-C3D5-36F506B426A1}"/>
              </a:ext>
            </a:extLst>
          </p:cNvPr>
          <p:cNvSpPr/>
          <p:nvPr/>
        </p:nvSpPr>
        <p:spPr>
          <a:xfrm>
            <a:off x="3877235" y="4410637"/>
            <a:ext cx="1013010" cy="1013010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7" name="Овал 16">
            <a:extLst>
              <a:ext uri="{FF2B5EF4-FFF2-40B4-BE49-F238E27FC236}">
                <a16:creationId xmlns:a16="http://schemas.microsoft.com/office/drawing/2014/main" id="{82C6E84F-8FFF-2CE0-1075-6220C66ECD0C}"/>
              </a:ext>
            </a:extLst>
          </p:cNvPr>
          <p:cNvSpPr/>
          <p:nvPr/>
        </p:nvSpPr>
        <p:spPr>
          <a:xfrm>
            <a:off x="5186084" y="1954308"/>
            <a:ext cx="1013010" cy="1013010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8" name="Овал 17">
            <a:extLst>
              <a:ext uri="{FF2B5EF4-FFF2-40B4-BE49-F238E27FC236}">
                <a16:creationId xmlns:a16="http://schemas.microsoft.com/office/drawing/2014/main" id="{4AEECD6C-4F45-071E-D997-6FD01CB2F615}"/>
              </a:ext>
            </a:extLst>
          </p:cNvPr>
          <p:cNvSpPr/>
          <p:nvPr/>
        </p:nvSpPr>
        <p:spPr>
          <a:xfrm>
            <a:off x="7239001" y="4437529"/>
            <a:ext cx="1013010" cy="1013010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9" name="Овал 18">
            <a:extLst>
              <a:ext uri="{FF2B5EF4-FFF2-40B4-BE49-F238E27FC236}">
                <a16:creationId xmlns:a16="http://schemas.microsoft.com/office/drawing/2014/main" id="{5550D4F0-74D7-B6D7-44B1-540401E8DD36}"/>
              </a:ext>
            </a:extLst>
          </p:cNvPr>
          <p:cNvSpPr/>
          <p:nvPr/>
        </p:nvSpPr>
        <p:spPr>
          <a:xfrm>
            <a:off x="8897471" y="1954308"/>
            <a:ext cx="1013010" cy="1013010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0" name="Овал 19">
            <a:extLst>
              <a:ext uri="{FF2B5EF4-FFF2-40B4-BE49-F238E27FC236}">
                <a16:creationId xmlns:a16="http://schemas.microsoft.com/office/drawing/2014/main" id="{20A0FD73-A715-D92C-976B-5066D3101B54}"/>
              </a:ext>
            </a:extLst>
          </p:cNvPr>
          <p:cNvSpPr/>
          <p:nvPr/>
        </p:nvSpPr>
        <p:spPr>
          <a:xfrm>
            <a:off x="10304927" y="4410637"/>
            <a:ext cx="1013010" cy="1013010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0DD3093-777A-A79B-2F01-F1291FAACD4F}"/>
              </a:ext>
            </a:extLst>
          </p:cNvPr>
          <p:cNvSpPr txBox="1"/>
          <p:nvPr/>
        </p:nvSpPr>
        <p:spPr>
          <a:xfrm>
            <a:off x="67235" y="4407094"/>
            <a:ext cx="272526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/>
              <a:t>1. Создание заметок:</a:t>
            </a:r>
            <a:r>
              <a:rPr lang="ru-RU" sz="1400" dirty="0"/>
              <a:t> в Obsidian можно создавать заметки в формате </a:t>
            </a:r>
            <a:r>
              <a:rPr lang="ru-RU" sz="1400" dirty="0" err="1"/>
              <a:t>Markdown</a:t>
            </a:r>
            <a:r>
              <a:rPr lang="ru-RU" sz="1400" dirty="0"/>
              <a:t>, что позволяет форматировать текст, добавлять списки, цитаты и другие элементы. Заметки могут содержать не только текст, но и изображения, таблицы и другие медиафайлы.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463C2BE-DDD0-CA9B-B0C9-73C0C61FFD64}"/>
              </a:ext>
            </a:extLst>
          </p:cNvPr>
          <p:cNvSpPr txBox="1"/>
          <p:nvPr/>
        </p:nvSpPr>
        <p:spPr>
          <a:xfrm>
            <a:off x="1464610" y="1655094"/>
            <a:ext cx="298748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/>
              <a:t>2. Организация информации:</a:t>
            </a:r>
            <a:r>
              <a:rPr lang="ru-RU" sz="1400" dirty="0"/>
              <a:t> приложение позволяет организовывать заметки в виде папок и подпапок, что помогает структурировать информацию по темам или проектам. Также можно использовать теги для более гибкого и удобного поиска заметок.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287D4CC-F720-743A-F2B4-E47C7E9DC046}"/>
              </a:ext>
            </a:extLst>
          </p:cNvPr>
          <p:cNvSpPr txBox="1"/>
          <p:nvPr/>
        </p:nvSpPr>
        <p:spPr>
          <a:xfrm>
            <a:off x="3133167" y="4407984"/>
            <a:ext cx="295387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/>
              <a:t>3. Связывание заметок:</a:t>
            </a:r>
            <a:r>
              <a:rPr lang="ru-RU" sz="1400" dirty="0"/>
              <a:t> одна из ключевых особенностей Obsidian — возможность связывать заметки между собой с помощью ссылок. Это позволяет создавать сеть знаний, где каждая заметка может быть связана с другими заметками, имеющими отношение к той же теме или идее.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83E33F9-D293-7700-C3F4-A3ED91B0748B}"/>
              </a:ext>
            </a:extLst>
          </p:cNvPr>
          <p:cNvSpPr txBox="1"/>
          <p:nvPr/>
        </p:nvSpPr>
        <p:spPr>
          <a:xfrm>
            <a:off x="4637554" y="1655094"/>
            <a:ext cx="338305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/>
              <a:t>4. Использование плагинов:</a:t>
            </a:r>
            <a:r>
              <a:rPr lang="ru-RU" sz="1400" dirty="0"/>
              <a:t> Obsidian поддерживает плагины, которые расширяют его функциональность. С помощью плагинов можно добавить новые возможности, такие как поддержка дополнительных форматов файлов, интеграция с другими приложениями и т. д.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B023284-DD50-31BE-73EB-BFC82BFCD5DC}"/>
              </a:ext>
            </a:extLst>
          </p:cNvPr>
          <p:cNvSpPr txBox="1"/>
          <p:nvPr/>
        </p:nvSpPr>
        <p:spPr>
          <a:xfrm>
            <a:off x="6427700" y="4407094"/>
            <a:ext cx="266028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/>
              <a:t>5. Синхронизация:</a:t>
            </a:r>
            <a:r>
              <a:rPr lang="ru-RU" sz="1400" dirty="0"/>
              <a:t> приложение поддерживает синхронизацию заметок между устройствами, что позволяет работать с ними на разных компьютерах или мобильных устройствах.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048E090-0B9C-A457-2A66-9682702EF3C2}"/>
              </a:ext>
            </a:extLst>
          </p:cNvPr>
          <p:cNvSpPr txBox="1"/>
          <p:nvPr/>
        </p:nvSpPr>
        <p:spPr>
          <a:xfrm>
            <a:off x="8282547" y="1655094"/>
            <a:ext cx="306760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/>
              <a:t>6. Поиск и фильтрация:</a:t>
            </a:r>
            <a:r>
              <a:rPr lang="ru-RU" sz="1400" dirty="0"/>
              <a:t> Obsidian предоставляет мощные инструменты для поиска и фильтрации заметок. Можно искать заметки по ключевым словам, тегам, датам создания и другим параметрам.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0F56343-64C5-3834-C90B-42B3918DC30E}"/>
              </a:ext>
            </a:extLst>
          </p:cNvPr>
          <p:cNvSpPr txBox="1"/>
          <p:nvPr/>
        </p:nvSpPr>
        <p:spPr>
          <a:xfrm>
            <a:off x="9428644" y="4407094"/>
            <a:ext cx="2568385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/>
              <a:t>7. Визуализация связей:</a:t>
            </a:r>
            <a:r>
              <a:rPr lang="ru-RU" sz="1400" dirty="0"/>
              <a:t> приложение позволяет визуализировать связи между заметками в виде графа, что помогает лучше понять структуру сети знаний и найти нужные заметки.</a:t>
            </a:r>
          </a:p>
        </p:txBody>
      </p:sp>
    </p:spTree>
    <p:extLst>
      <p:ext uri="{BB962C8B-B14F-4D97-AF65-F5344CB8AC3E}">
        <p14:creationId xmlns:p14="http://schemas.microsoft.com/office/powerpoint/2010/main" val="2059894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Овал 21">
            <a:extLst>
              <a:ext uri="{FF2B5EF4-FFF2-40B4-BE49-F238E27FC236}">
                <a16:creationId xmlns:a16="http://schemas.microsoft.com/office/drawing/2014/main" id="{CF28CD14-3838-F090-597C-6E6173304659}"/>
              </a:ext>
            </a:extLst>
          </p:cNvPr>
          <p:cNvSpPr/>
          <p:nvPr/>
        </p:nvSpPr>
        <p:spPr>
          <a:xfrm>
            <a:off x="154013" y="97672"/>
            <a:ext cx="1326775" cy="1326775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85C6803B-D33E-0D4D-2BE5-694499CEB215}"/>
              </a:ext>
            </a:extLst>
          </p:cNvPr>
          <p:cNvSpPr/>
          <p:nvPr/>
        </p:nvSpPr>
        <p:spPr>
          <a:xfrm>
            <a:off x="6431058" y="4748215"/>
            <a:ext cx="5422034" cy="1659056"/>
          </a:xfrm>
          <a:prstGeom prst="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949347F6-D9A9-BEFF-BDF7-3C8FF937356F}"/>
              </a:ext>
            </a:extLst>
          </p:cNvPr>
          <p:cNvSpPr/>
          <p:nvPr/>
        </p:nvSpPr>
        <p:spPr>
          <a:xfrm>
            <a:off x="6431058" y="2637004"/>
            <a:ext cx="5422034" cy="1917068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CA030EF9-17F0-0478-71C5-CBE1BFCEFD30}"/>
              </a:ext>
            </a:extLst>
          </p:cNvPr>
          <p:cNvSpPr/>
          <p:nvPr/>
        </p:nvSpPr>
        <p:spPr>
          <a:xfrm>
            <a:off x="6431058" y="824282"/>
            <a:ext cx="5422034" cy="1659056"/>
          </a:xfrm>
          <a:prstGeom prst="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9001DB8-61AF-978A-52B0-BC6CFA691474}"/>
              </a:ext>
            </a:extLst>
          </p:cNvPr>
          <p:cNvSpPr txBox="1"/>
          <p:nvPr/>
        </p:nvSpPr>
        <p:spPr>
          <a:xfrm>
            <a:off x="286869" y="224118"/>
            <a:ext cx="53160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/>
              <a:t>Как работает Zettelkasten в Obsidian?</a:t>
            </a:r>
            <a:endParaRPr lang="ru-RU" sz="3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90D4CDE-75F4-E1BA-9AC6-C8095DFDB36A}"/>
              </a:ext>
            </a:extLst>
          </p:cNvPr>
          <p:cNvSpPr txBox="1"/>
          <p:nvPr/>
        </p:nvSpPr>
        <p:spPr>
          <a:xfrm>
            <a:off x="286869" y="1424447"/>
            <a:ext cx="609600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Zettelkasten в Obsidian работает на основе создания уникальных заметок и установления связей между ними. Каждая заметка содержит одну основную идею или концепцию, что позволяет избежать дублирования информации и упрощает поиск нужных заметок.</a:t>
            </a:r>
          </a:p>
          <a:p>
            <a:endParaRPr lang="ru-RU" dirty="0"/>
          </a:p>
          <a:p>
            <a:r>
              <a:rPr lang="ru-RU" dirty="0"/>
              <a:t>Для объединения заметок в сеть знаний используются ссылки и теги. Заметки связываются между собой, создавая сеть, где каждая заметка может быть связана с другими заметками, имеющими отношение к той же теме или идее. Это позволяет создать систему взаимосвязей, которая облегчает понимание и запоминание информации.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2388228-CBCF-96AC-F085-BAB98DBA2C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869" y="4840767"/>
            <a:ext cx="5474075" cy="201723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AB7B73E-751B-8EEB-C8DD-5A51E986A043}"/>
              </a:ext>
            </a:extLst>
          </p:cNvPr>
          <p:cNvSpPr txBox="1"/>
          <p:nvPr/>
        </p:nvSpPr>
        <p:spPr>
          <a:xfrm>
            <a:off x="6382869" y="177951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b="1" dirty="0"/>
              <a:t>Пример:</a:t>
            </a:r>
            <a:endParaRPr lang="ru-RU" sz="3600" dirty="0"/>
          </a:p>
        </p:txBody>
      </p:sp>
      <p:cxnSp>
        <p:nvCxnSpPr>
          <p:cNvPr id="10" name="Прямая соединительная линия 9">
            <a:extLst>
              <a:ext uri="{FF2B5EF4-FFF2-40B4-BE49-F238E27FC236}">
                <a16:creationId xmlns:a16="http://schemas.microsoft.com/office/drawing/2014/main" id="{28149877-BB52-2F14-E37B-168F0BFCD57E}"/>
              </a:ext>
            </a:extLst>
          </p:cNvPr>
          <p:cNvCxnSpPr/>
          <p:nvPr/>
        </p:nvCxnSpPr>
        <p:spPr>
          <a:xfrm>
            <a:off x="6311153" y="224118"/>
            <a:ext cx="0" cy="6096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A8F333E6-1CC7-A0AA-64F3-67BE58803336}"/>
              </a:ext>
            </a:extLst>
          </p:cNvPr>
          <p:cNvSpPr txBox="1"/>
          <p:nvPr/>
        </p:nvSpPr>
        <p:spPr>
          <a:xfrm>
            <a:off x="7046259" y="1281953"/>
            <a:ext cx="5289179" cy="8875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6" name="Rectangle 5">
            <a:extLst>
              <a:ext uri="{FF2B5EF4-FFF2-40B4-BE49-F238E27FC236}">
                <a16:creationId xmlns:a16="http://schemas.microsoft.com/office/drawing/2014/main" id="{9C7044BE-2833-0B9B-DEA2-036C32FE4A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1058" y="824282"/>
            <a:ext cx="5289179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altLang="ru-RU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1 Создание заметки:</a:t>
            </a:r>
            <a:endParaRPr kumimoji="0" lang="ru-RU" altLang="ru-RU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Откройте Obsidian и создайте новую заметку в формате </a:t>
            </a:r>
            <a:r>
              <a:rPr kumimoji="0" lang="ru-RU" altLang="ru-RU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Markdown</a:t>
            </a:r>
            <a:r>
              <a:rPr kumimoji="0" lang="ru-RU" alt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Введите текст заметки, описывающий основную идею или концепцию.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Добавьте заголовок, списки, цитаты и другие элементы форматирования для улучшения структуры заметки.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7" name="Rectangle 6">
            <a:extLst>
              <a:ext uri="{FF2B5EF4-FFF2-40B4-BE49-F238E27FC236}">
                <a16:creationId xmlns:a16="http://schemas.microsoft.com/office/drawing/2014/main" id="{35E8909A-D819-43DD-1839-014497C66FAF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6431058" y="2637003"/>
            <a:ext cx="5422035" cy="20928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altLang="ru-RU" sz="14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2 Связывание заметок:</a:t>
            </a:r>
            <a:endParaRPr kumimoji="0" lang="ru-RU" altLang="ru-RU" sz="14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14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В созданной заметке добавьте ссылку на другую заметку, которая имеет отношение к текущей теме.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14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Для этого используйте синтаксис </a:t>
            </a:r>
            <a:r>
              <a:rPr kumimoji="0" lang="ru-RU" altLang="ru-RU" sz="1400" b="0" i="0" u="none" strike="noStrike" cap="none" normalizeH="0" baseline="0" dirty="0" err="1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Markdown</a:t>
            </a:r>
            <a:r>
              <a:rPr kumimoji="0" lang="ru-RU" altLang="ru-RU" sz="14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 для создания ссылок, например, </a:t>
            </a:r>
            <a:r>
              <a:rPr kumimoji="0" lang="ru-RU" altLang="ru-RU" sz="14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 Unicode MS"/>
              </a:rPr>
              <a:t>[текст ссылки](ссылка)</a:t>
            </a:r>
            <a:r>
              <a:rPr kumimoji="0" lang="ru-RU" altLang="ru-RU" sz="14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</a:rPr>
              <a:t>.</a:t>
            </a:r>
            <a:r>
              <a:rPr kumimoji="0" lang="ru-RU" altLang="ru-RU" sz="14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14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При клике по ссылке вы будете перенаправлены на связанную заметку, что позволит быстро переходить между связанными идеями.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Rectangle 7">
            <a:extLst>
              <a:ext uri="{FF2B5EF4-FFF2-40B4-BE49-F238E27FC236}">
                <a16:creationId xmlns:a16="http://schemas.microsoft.com/office/drawing/2014/main" id="{84415345-9027-47B8-4C57-0C5B2B6D6B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1058" y="4883549"/>
            <a:ext cx="5374971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altLang="ru-RU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3 Использование тегов:</a:t>
            </a:r>
            <a:endParaRPr kumimoji="0" lang="ru-RU" altLang="ru-RU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Добавьте теги к заметкам для более гибкого и удобного поиска.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Теги помогают категоризировать заметки и облегчают поиск по определённым темам или идеям.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130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8" grpId="0"/>
      <p:bldP spid="16" grpId="0"/>
      <p:bldP spid="17" grpId="0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A9544842-2098-5E78-A4CE-82A928C92266}"/>
              </a:ext>
            </a:extLst>
          </p:cNvPr>
          <p:cNvSpPr/>
          <p:nvPr/>
        </p:nvSpPr>
        <p:spPr>
          <a:xfrm>
            <a:off x="8130985" y="1515033"/>
            <a:ext cx="3693462" cy="508052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E3D4E81C-D510-72B1-AB35-ED535EB09F6B}"/>
              </a:ext>
            </a:extLst>
          </p:cNvPr>
          <p:cNvSpPr/>
          <p:nvPr/>
        </p:nvSpPr>
        <p:spPr>
          <a:xfrm>
            <a:off x="5513292" y="1515034"/>
            <a:ext cx="2384612" cy="5080525"/>
          </a:xfrm>
          <a:prstGeom prst="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1FB55231-1239-7BBA-5278-DCE7A88C849F}"/>
              </a:ext>
            </a:extLst>
          </p:cNvPr>
          <p:cNvSpPr/>
          <p:nvPr/>
        </p:nvSpPr>
        <p:spPr>
          <a:xfrm>
            <a:off x="2895599" y="1515035"/>
            <a:ext cx="2384612" cy="508052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F0C0D15D-E421-5C3B-706C-E90D7E131A1F}"/>
              </a:ext>
            </a:extLst>
          </p:cNvPr>
          <p:cNvSpPr/>
          <p:nvPr/>
        </p:nvSpPr>
        <p:spPr>
          <a:xfrm>
            <a:off x="277906" y="1515035"/>
            <a:ext cx="2384612" cy="5080525"/>
          </a:xfrm>
          <a:prstGeom prst="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57FF8B5-8089-3B8F-FC69-780BBAB3A478}"/>
              </a:ext>
            </a:extLst>
          </p:cNvPr>
          <p:cNvSpPr txBox="1"/>
          <p:nvPr/>
        </p:nvSpPr>
        <p:spPr>
          <a:xfrm>
            <a:off x="277906" y="161365"/>
            <a:ext cx="107935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/>
              <a:t>Как начать работу с Obsidian и Zettelkasten?</a:t>
            </a:r>
            <a:endParaRPr lang="ru-RU" sz="3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D23511F-F9FA-BCC8-0F7B-63E21EE1F804}"/>
              </a:ext>
            </a:extLst>
          </p:cNvPr>
          <p:cNvSpPr txBox="1"/>
          <p:nvPr/>
        </p:nvSpPr>
        <p:spPr>
          <a:xfrm>
            <a:off x="277906" y="1773722"/>
            <a:ext cx="2384612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1" dirty="0"/>
              <a:t>Шаг 1: установка приложения</a:t>
            </a:r>
            <a:endParaRPr lang="ru-RU" sz="1400" dirty="0"/>
          </a:p>
          <a:p>
            <a:pPr>
              <a:buFont typeface="Arial" panose="020B0604020202020204" pitchFamily="34" charset="0"/>
              <a:buChar char="•"/>
            </a:pPr>
            <a:r>
              <a:rPr lang="ru-RU" sz="1400" dirty="0"/>
              <a:t>Перейдите на официальный сайт Obsidian и скачайте приложение для вашей операционной системы (Windows, </a:t>
            </a:r>
            <a:r>
              <a:rPr lang="ru-RU" sz="1400" dirty="0" err="1"/>
              <a:t>macOS</a:t>
            </a:r>
            <a:r>
              <a:rPr lang="ru-RU" sz="1400" dirty="0"/>
              <a:t> или Linux) или установите мобильное приложение на смартфон.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1400" dirty="0"/>
              <a:t>После загрузки запустите установочный файл и следуйте инструкциям мастера установки.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1400" dirty="0"/>
              <a:t>Выберите папку для хранения ваших заметок. Это важно, так как все ваши заметки будут храниться в этой папке в виде текстовых файлов </a:t>
            </a:r>
            <a:r>
              <a:rPr lang="ru-RU" sz="1400" dirty="0" err="1"/>
              <a:t>Markdown</a:t>
            </a:r>
            <a:r>
              <a:rPr lang="ru-RU" sz="1400" dirty="0"/>
              <a:t>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47463B4-E743-0786-6123-E0B408C7AD1A}"/>
              </a:ext>
            </a:extLst>
          </p:cNvPr>
          <p:cNvSpPr txBox="1"/>
          <p:nvPr/>
        </p:nvSpPr>
        <p:spPr>
          <a:xfrm>
            <a:off x="3012141" y="1773722"/>
            <a:ext cx="2268070" cy="41857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1" dirty="0"/>
              <a:t>Шаг 2: создание первой заметки</a:t>
            </a:r>
            <a:endParaRPr lang="ru-RU" sz="1400" dirty="0"/>
          </a:p>
          <a:p>
            <a:pPr>
              <a:buFont typeface="Arial" panose="020B0604020202020204" pitchFamily="34" charset="0"/>
              <a:buChar char="•"/>
            </a:pPr>
            <a:r>
              <a:rPr lang="ru-RU" sz="1400" dirty="0"/>
              <a:t>После запуска Obsidian вы увидите пустую рабочую область. Нажмите на кнопку «+» или используйте сочетание клавиш для создания новой заметки.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1400" dirty="0"/>
              <a:t>Дайте заметке название, которое отражает её содержание.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1400" dirty="0"/>
              <a:t>Начните вводить текст заметки. Вы можете использовать </a:t>
            </a:r>
            <a:r>
              <a:rPr lang="ru-RU" sz="1400" dirty="0" err="1"/>
              <a:t>Markdown</a:t>
            </a:r>
            <a:r>
              <a:rPr lang="ru-RU" sz="1400" dirty="0"/>
              <a:t> для форматирования текста, добавления списков, цитат и других элементов.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BFE00AF-683F-330A-581A-4F3FBC915AF0}"/>
              </a:ext>
            </a:extLst>
          </p:cNvPr>
          <p:cNvSpPr txBox="1"/>
          <p:nvPr/>
        </p:nvSpPr>
        <p:spPr>
          <a:xfrm>
            <a:off x="5629834" y="1773722"/>
            <a:ext cx="2268070" cy="46166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1" dirty="0"/>
              <a:t>Шаг 3: организация заметок</a:t>
            </a:r>
            <a:endParaRPr lang="ru-RU" sz="1400" dirty="0"/>
          </a:p>
          <a:p>
            <a:pPr>
              <a:buFont typeface="Arial" panose="020B0604020202020204" pitchFamily="34" charset="0"/>
              <a:buChar char="•"/>
            </a:pPr>
            <a:r>
              <a:rPr lang="ru-RU" sz="1400" dirty="0"/>
              <a:t>По мере накопления заметок вам потребуется их организовать. Для этого создайте папки и подпапки, которые будут соответствовать вашим темам или проектам.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1400" dirty="0"/>
              <a:t>Переносите заметки в соответствующие папки для лучшей структурированности.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1400" dirty="0"/>
              <a:t>Используйте теги для более гибкого и удобного поиска заметок. Теги можно добавлять к заметкам вручную или использовать плагины для автоматического добавления тегов.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AE3D712-5065-3F97-A87B-B49A510AE6F1}"/>
              </a:ext>
            </a:extLst>
          </p:cNvPr>
          <p:cNvSpPr txBox="1"/>
          <p:nvPr/>
        </p:nvSpPr>
        <p:spPr>
          <a:xfrm>
            <a:off x="8247527" y="1763468"/>
            <a:ext cx="3442447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1" dirty="0"/>
              <a:t>Шаг 4: применение принципов Zettelkasten</a:t>
            </a:r>
            <a:endParaRPr lang="ru-RU" sz="1400" dirty="0"/>
          </a:p>
          <a:p>
            <a:pPr>
              <a:buFont typeface="Arial" panose="020B0604020202020204" pitchFamily="34" charset="0"/>
              <a:buChar char="•"/>
            </a:pPr>
            <a:r>
              <a:rPr lang="ru-RU" sz="1400" dirty="0"/>
              <a:t>Начните применять принципы Zettelkasten для структурирования и связывания заметок. Создавайте уникальные заметки, каждая из которых содержит одну основную идею или концепцию.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1400" dirty="0"/>
              <a:t>Связывайте заметки между собой с помощью ссылок. Это позволит создать сеть знаний, где каждая заметка будет связана с другими заметками, имеющими отношение к той же теме или идее.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1400" dirty="0"/>
              <a:t>Регулярно обновляйте и расширяйте вашу систему заметок. Добавляйте новые заметки, обновляйте существующие и создавайте новые связи между ними.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1400" dirty="0"/>
              <a:t>Используйте визуализацию связей в Obsidian для наглядного представления сети знаний. Это поможет вам лучше понять структуру связей между заметками и найти нужные заметки быстрее.</a:t>
            </a: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85909F18-C3E0-1F5A-56EB-92B380B328CE}"/>
              </a:ext>
            </a:extLst>
          </p:cNvPr>
          <p:cNvSpPr/>
          <p:nvPr/>
        </p:nvSpPr>
        <p:spPr>
          <a:xfrm>
            <a:off x="10847294" y="161365"/>
            <a:ext cx="977153" cy="977153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>
            <a:extLst>
              <a:ext uri="{FF2B5EF4-FFF2-40B4-BE49-F238E27FC236}">
                <a16:creationId xmlns:a16="http://schemas.microsoft.com/office/drawing/2014/main" id="{E5C2A7A1-F02A-42CC-9E5B-86C49571B801}"/>
              </a:ext>
            </a:extLst>
          </p:cNvPr>
          <p:cNvSpPr/>
          <p:nvPr/>
        </p:nvSpPr>
        <p:spPr>
          <a:xfrm>
            <a:off x="10762129" y="709951"/>
            <a:ext cx="457200" cy="474260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200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Овал 14">
            <a:extLst>
              <a:ext uri="{FF2B5EF4-FFF2-40B4-BE49-F238E27FC236}">
                <a16:creationId xmlns:a16="http://schemas.microsoft.com/office/drawing/2014/main" id="{B940805F-C23E-D9ED-00B8-766D196E5DC9}"/>
              </a:ext>
            </a:extLst>
          </p:cNvPr>
          <p:cNvSpPr/>
          <p:nvPr/>
        </p:nvSpPr>
        <p:spPr>
          <a:xfrm>
            <a:off x="7127546" y="3760026"/>
            <a:ext cx="1362636" cy="1362636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>
            <a:extLst>
              <a:ext uri="{FF2B5EF4-FFF2-40B4-BE49-F238E27FC236}">
                <a16:creationId xmlns:a16="http://schemas.microsoft.com/office/drawing/2014/main" id="{2C7FAFCE-81A2-ACA5-FE90-51B8557BC318}"/>
              </a:ext>
            </a:extLst>
          </p:cNvPr>
          <p:cNvSpPr/>
          <p:nvPr/>
        </p:nvSpPr>
        <p:spPr>
          <a:xfrm>
            <a:off x="4877405" y="2563907"/>
            <a:ext cx="1264026" cy="1264026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id="{A8230624-3CAF-70E8-4A1E-15E488015C0F}"/>
              </a:ext>
            </a:extLst>
          </p:cNvPr>
          <p:cNvSpPr/>
          <p:nvPr/>
        </p:nvSpPr>
        <p:spPr>
          <a:xfrm>
            <a:off x="215152" y="5360894"/>
            <a:ext cx="1362636" cy="1362636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C6756B1-C67F-B48F-751F-0E8059364671}"/>
              </a:ext>
            </a:extLst>
          </p:cNvPr>
          <p:cNvSpPr txBox="1"/>
          <p:nvPr/>
        </p:nvSpPr>
        <p:spPr>
          <a:xfrm>
            <a:off x="215152" y="129988"/>
            <a:ext cx="11976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/>
              <a:t>Советы по использованию Obsidian и Zettelkasten</a:t>
            </a:r>
            <a:endParaRPr lang="ru-RU" sz="3600" dirty="0"/>
          </a:p>
        </p:txBody>
      </p:sp>
      <p:pic>
        <p:nvPicPr>
          <p:cNvPr id="3074" name="Picture 2" descr="Picture background">
            <a:extLst>
              <a:ext uri="{FF2B5EF4-FFF2-40B4-BE49-F238E27FC236}">
                <a16:creationId xmlns:a16="http://schemas.microsoft.com/office/drawing/2014/main" id="{54B2B8CC-DB12-4494-97E2-C7A60FB53B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386" y="994523"/>
            <a:ext cx="1569384" cy="1569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C1B378A-ADB0-E98B-6D43-E7CD6547558C}"/>
              </a:ext>
            </a:extLst>
          </p:cNvPr>
          <p:cNvSpPr txBox="1"/>
          <p:nvPr/>
        </p:nvSpPr>
        <p:spPr>
          <a:xfrm>
            <a:off x="215152" y="2563907"/>
            <a:ext cx="2698376" cy="37548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1" dirty="0"/>
              <a:t>Совет 1: используйте шаблоны для быстрого создания заметок</a:t>
            </a:r>
            <a:endParaRPr lang="ru-RU" sz="1400" dirty="0"/>
          </a:p>
          <a:p>
            <a:pPr>
              <a:buFont typeface="Arial" panose="020B0604020202020204" pitchFamily="34" charset="0"/>
              <a:buChar char="•"/>
            </a:pPr>
            <a:r>
              <a:rPr lang="ru-RU" sz="1400" dirty="0"/>
              <a:t>Создайте набор шаблонов для различных типов заметок, таких как идеи, цитаты, заметки о прочитанных книгах или статьях.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1400" dirty="0"/>
              <a:t>Шаблоны могут содержать заранее определённые заголовки, разделы и форматирование, что ускорит процесс создания новых заметок.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1400" dirty="0"/>
              <a:t>Использование шаблонов помогает поддерживать единообразие и структурированность ваших заметок.</a:t>
            </a:r>
          </a:p>
        </p:txBody>
      </p:sp>
      <p:pic>
        <p:nvPicPr>
          <p:cNvPr id="3076" name="Picture 4" descr="Picture background">
            <a:extLst>
              <a:ext uri="{FF2B5EF4-FFF2-40B4-BE49-F238E27FC236}">
                <a16:creationId xmlns:a16="http://schemas.microsoft.com/office/drawing/2014/main" id="{396C2AEA-931A-DDAA-AEFA-67EC128464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2260" y="994523"/>
            <a:ext cx="1908691" cy="1569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7800A17-063D-53DB-B634-D61E78F46609}"/>
              </a:ext>
            </a:extLst>
          </p:cNvPr>
          <p:cNvSpPr txBox="1"/>
          <p:nvPr/>
        </p:nvSpPr>
        <p:spPr>
          <a:xfrm>
            <a:off x="3148758" y="2563907"/>
            <a:ext cx="2931459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1" dirty="0"/>
              <a:t>Совет 2: создавайте связи между заметками для лучшего понимания</a:t>
            </a:r>
            <a:endParaRPr lang="ru-RU" sz="1400" dirty="0"/>
          </a:p>
          <a:p>
            <a:pPr>
              <a:buFont typeface="Arial" panose="020B0604020202020204" pitchFamily="34" charset="0"/>
              <a:buChar char="•"/>
            </a:pPr>
            <a:r>
              <a:rPr lang="ru-RU" sz="1400" dirty="0"/>
              <a:t>Активно используйте ссылки для соединения связанных идей и концепций.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1400" dirty="0"/>
              <a:t>Регулярно пересматривайте и дополняйте связи между заметками по мере добавления новой информации.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1400" dirty="0"/>
              <a:t>Визуализируйте связи между заметками с помощью графов, чтобы лучше понять структуру вашей сети знаний и увидеть, как различные идеи связаны между собой.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80B49C5-BDEC-CE7B-46B3-E5AF94F9A0D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1911" y="994523"/>
            <a:ext cx="1646664" cy="156938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8E05181-21FB-B236-5263-C14C509838B7}"/>
              </a:ext>
            </a:extLst>
          </p:cNvPr>
          <p:cNvSpPr txBox="1"/>
          <p:nvPr/>
        </p:nvSpPr>
        <p:spPr>
          <a:xfrm>
            <a:off x="6373908" y="2563907"/>
            <a:ext cx="3550022" cy="37548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1" dirty="0"/>
              <a:t>Совет 3: используйте плагины для расширения функциональности и поддержки метода Zettelkasten</a:t>
            </a:r>
            <a:endParaRPr lang="ru-RU" sz="1400" dirty="0"/>
          </a:p>
          <a:p>
            <a:pPr>
              <a:buFont typeface="Arial" panose="020B0604020202020204" pitchFamily="34" charset="0"/>
              <a:buChar char="•"/>
            </a:pPr>
            <a:r>
              <a:rPr lang="ru-RU" sz="1400" dirty="0"/>
              <a:t>Исследуйте и устанавливайте плагины, которые расширяют возможности Obsidian, например, плагины для управления тегами, создания сводных заметок, интеграции с другими приложениями и т. д.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1400" dirty="0"/>
              <a:t>Плагины могут автоматизировать рутинные задачи, такие как создание резервных копий, синхронизация заметок и поиск по ключевым словам.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1400" dirty="0"/>
              <a:t>Некоторые плагины специально разработаны для поддержки метода Zettelkasten, предоставляя дополнительные инструменты для создания и управления связями между заметками.</a:t>
            </a: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A479906B-D739-8EF8-F024-E3A73FD35C58}"/>
              </a:ext>
            </a:extLst>
          </p:cNvPr>
          <p:cNvSpPr/>
          <p:nvPr/>
        </p:nvSpPr>
        <p:spPr>
          <a:xfrm>
            <a:off x="10354235" y="1667435"/>
            <a:ext cx="1622613" cy="5056095"/>
          </a:xfrm>
          <a:prstGeom prst="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effectLst/>
              </a:rPr>
              <a:t>«Obsidian — это не просто приложение для заметок, это целая система для организации и структурирования знаний, которая позволяет мыслить более ясно и эффективно».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5019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Овал 42">
            <a:extLst>
              <a:ext uri="{FF2B5EF4-FFF2-40B4-BE49-F238E27FC236}">
                <a16:creationId xmlns:a16="http://schemas.microsoft.com/office/drawing/2014/main" id="{E6BE4EBE-3ADB-4A6F-7AB4-29973B4163CB}"/>
              </a:ext>
            </a:extLst>
          </p:cNvPr>
          <p:cNvSpPr/>
          <p:nvPr/>
        </p:nvSpPr>
        <p:spPr>
          <a:xfrm>
            <a:off x="7718845" y="5289510"/>
            <a:ext cx="1477828" cy="1477828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Овал 41">
            <a:extLst>
              <a:ext uri="{FF2B5EF4-FFF2-40B4-BE49-F238E27FC236}">
                <a16:creationId xmlns:a16="http://schemas.microsoft.com/office/drawing/2014/main" id="{8E59C9AE-BA98-6D81-6426-02EAC2D3493A}"/>
              </a:ext>
            </a:extLst>
          </p:cNvPr>
          <p:cNvSpPr/>
          <p:nvPr/>
        </p:nvSpPr>
        <p:spPr>
          <a:xfrm>
            <a:off x="7011390" y="756238"/>
            <a:ext cx="1753986" cy="1753986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Овал 40">
            <a:extLst>
              <a:ext uri="{FF2B5EF4-FFF2-40B4-BE49-F238E27FC236}">
                <a16:creationId xmlns:a16="http://schemas.microsoft.com/office/drawing/2014/main" id="{F2B9C9FD-811C-7039-852F-048B4EA79CB0}"/>
              </a:ext>
            </a:extLst>
          </p:cNvPr>
          <p:cNvSpPr/>
          <p:nvPr/>
        </p:nvSpPr>
        <p:spPr>
          <a:xfrm>
            <a:off x="2878144" y="2474259"/>
            <a:ext cx="1753986" cy="1753986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id="{ABA75381-EDD7-6764-CEBA-894EEC4CD323}"/>
              </a:ext>
            </a:extLst>
          </p:cNvPr>
          <p:cNvSpPr/>
          <p:nvPr/>
        </p:nvSpPr>
        <p:spPr>
          <a:xfrm>
            <a:off x="8508496" y="1450450"/>
            <a:ext cx="3118726" cy="471726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id="{20910707-E47E-F7B3-DDA7-E5648DB9CD99}"/>
              </a:ext>
            </a:extLst>
          </p:cNvPr>
          <p:cNvSpPr/>
          <p:nvPr/>
        </p:nvSpPr>
        <p:spPr>
          <a:xfrm>
            <a:off x="3984416" y="1450451"/>
            <a:ext cx="3321346" cy="471726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id="{D779D95F-D341-BA08-917E-A87890EA8C6E}"/>
              </a:ext>
            </a:extLst>
          </p:cNvPr>
          <p:cNvSpPr/>
          <p:nvPr/>
        </p:nvSpPr>
        <p:spPr>
          <a:xfrm>
            <a:off x="188259" y="1450451"/>
            <a:ext cx="3321346" cy="471726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322ECF1-305F-E981-F74C-5328F9CF6229}"/>
              </a:ext>
            </a:extLst>
          </p:cNvPr>
          <p:cNvSpPr txBox="1"/>
          <p:nvPr/>
        </p:nvSpPr>
        <p:spPr>
          <a:xfrm>
            <a:off x="188259" y="128749"/>
            <a:ext cx="6096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b="1" dirty="0"/>
              <a:t>Примеры использования Obsidian и Zettelkasten</a:t>
            </a:r>
            <a:endParaRPr lang="ru-RU" sz="36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317AAA5-70E6-A4EA-2A1D-D2ECA405A58D}"/>
              </a:ext>
            </a:extLst>
          </p:cNvPr>
          <p:cNvSpPr txBox="1"/>
          <p:nvPr/>
        </p:nvSpPr>
        <p:spPr>
          <a:xfrm>
            <a:off x="347382" y="4531223"/>
            <a:ext cx="32295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Пример 1: создание личного дневника или журнала с использованием метода Zettelkasten.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1E9F73F-5747-26B9-CFB4-F0CE7BB488EF}"/>
              </a:ext>
            </a:extLst>
          </p:cNvPr>
          <p:cNvSpPr txBox="1"/>
          <p:nvPr/>
        </p:nvSpPr>
        <p:spPr>
          <a:xfrm>
            <a:off x="4417359" y="4531222"/>
            <a:ext cx="3301253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 Пример 2: организация учебного материала для подготовки к экзаменам с применением принципов Zettelkasten.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42A9E97-2E28-E78F-04E0-865EB95AF86F}"/>
              </a:ext>
            </a:extLst>
          </p:cNvPr>
          <p:cNvSpPr txBox="1"/>
          <p:nvPr/>
        </p:nvSpPr>
        <p:spPr>
          <a:xfrm>
            <a:off x="8559053" y="4531222"/>
            <a:ext cx="280819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 Пример 3: создание базы знаний для работы или хобби с использованием Obsidian и Zettelkasten.</a:t>
            </a:r>
          </a:p>
        </p:txBody>
      </p:sp>
      <p:pic>
        <p:nvPicPr>
          <p:cNvPr id="4098" name="Picture 2" descr="Picture background">
            <a:extLst>
              <a:ext uri="{FF2B5EF4-FFF2-40B4-BE49-F238E27FC236}">
                <a16:creationId xmlns:a16="http://schemas.microsoft.com/office/drawing/2014/main" id="{663D298C-FC50-CCD1-66C0-58554B34B3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541" y="1693195"/>
            <a:ext cx="2595282" cy="2595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F74D582-1CBF-1266-44F5-F927120228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0046" y="1693195"/>
            <a:ext cx="2875507" cy="2595282"/>
          </a:xfrm>
          <a:prstGeom prst="rect">
            <a:avLst/>
          </a:prstGeom>
        </p:spPr>
      </p:pic>
      <p:pic>
        <p:nvPicPr>
          <p:cNvPr id="4100" name="Picture 4" descr="Picture background">
            <a:extLst>
              <a:ext uri="{FF2B5EF4-FFF2-40B4-BE49-F238E27FC236}">
                <a16:creationId xmlns:a16="http://schemas.microsoft.com/office/drawing/2014/main" id="{F4DF464F-0EEF-7C78-7BC7-ACCA87F29F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7604" y="1450451"/>
            <a:ext cx="2875507" cy="2838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8" name="Рукописный ввод 17">
                <a:extLst>
                  <a:ext uri="{FF2B5EF4-FFF2-40B4-BE49-F238E27FC236}">
                    <a16:creationId xmlns:a16="http://schemas.microsoft.com/office/drawing/2014/main" id="{58158F14-C48F-11E6-AB1F-B3FD263D844D}"/>
                  </a:ext>
                </a:extLst>
              </p14:cNvPr>
              <p14:cNvContentPartPr/>
              <p14:nvPr/>
            </p14:nvContentPartPr>
            <p14:xfrm>
              <a:off x="8686320" y="4150391"/>
              <a:ext cx="190800" cy="95760"/>
            </p14:xfrm>
          </p:contentPart>
        </mc:Choice>
        <mc:Fallback xmlns="">
          <p:pic>
            <p:nvPicPr>
              <p:cNvPr id="18" name="Рукописный ввод 17">
                <a:extLst>
                  <a:ext uri="{FF2B5EF4-FFF2-40B4-BE49-F238E27FC236}">
                    <a16:creationId xmlns:a16="http://schemas.microsoft.com/office/drawing/2014/main" id="{58158F14-C48F-11E6-AB1F-B3FD263D844D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8632680" y="4042751"/>
                <a:ext cx="298440" cy="311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9" name="Рукописный ввод 18">
                <a:extLst>
                  <a:ext uri="{FF2B5EF4-FFF2-40B4-BE49-F238E27FC236}">
                    <a16:creationId xmlns:a16="http://schemas.microsoft.com/office/drawing/2014/main" id="{062383D1-681C-3D10-F244-8A617465DC79}"/>
                  </a:ext>
                </a:extLst>
              </p14:cNvPr>
              <p14:cNvContentPartPr/>
              <p14:nvPr/>
            </p14:nvContentPartPr>
            <p14:xfrm>
              <a:off x="8364840" y="4651151"/>
              <a:ext cx="465480" cy="19440"/>
            </p14:xfrm>
          </p:contentPart>
        </mc:Choice>
        <mc:Fallback xmlns="">
          <p:pic>
            <p:nvPicPr>
              <p:cNvPr id="19" name="Рукописный ввод 18">
                <a:extLst>
                  <a:ext uri="{FF2B5EF4-FFF2-40B4-BE49-F238E27FC236}">
                    <a16:creationId xmlns:a16="http://schemas.microsoft.com/office/drawing/2014/main" id="{062383D1-681C-3D10-F244-8A617465DC79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8311200" y="4543151"/>
                <a:ext cx="573120" cy="235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20" name="Рукописный ввод 19">
                <a:extLst>
                  <a:ext uri="{FF2B5EF4-FFF2-40B4-BE49-F238E27FC236}">
                    <a16:creationId xmlns:a16="http://schemas.microsoft.com/office/drawing/2014/main" id="{B674A179-31B2-CF36-62A6-08DB3858D684}"/>
                  </a:ext>
                </a:extLst>
              </p14:cNvPr>
              <p14:cNvContentPartPr/>
              <p14:nvPr/>
            </p14:nvContentPartPr>
            <p14:xfrm>
              <a:off x="8673360" y="4607591"/>
              <a:ext cx="523080" cy="198000"/>
            </p14:xfrm>
          </p:contentPart>
        </mc:Choice>
        <mc:Fallback xmlns="">
          <p:pic>
            <p:nvPicPr>
              <p:cNvPr id="20" name="Рукописный ввод 19">
                <a:extLst>
                  <a:ext uri="{FF2B5EF4-FFF2-40B4-BE49-F238E27FC236}">
                    <a16:creationId xmlns:a16="http://schemas.microsoft.com/office/drawing/2014/main" id="{B674A179-31B2-CF36-62A6-08DB3858D684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8619720" y="4499951"/>
                <a:ext cx="630720" cy="413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31" name="Рукописный ввод 30">
                <a:extLst>
                  <a:ext uri="{FF2B5EF4-FFF2-40B4-BE49-F238E27FC236}">
                    <a16:creationId xmlns:a16="http://schemas.microsoft.com/office/drawing/2014/main" id="{D6936AFF-846F-72C3-A1DA-1A3879711100}"/>
                  </a:ext>
                </a:extLst>
              </p14:cNvPr>
              <p14:cNvContentPartPr/>
              <p14:nvPr/>
            </p14:nvContentPartPr>
            <p14:xfrm>
              <a:off x="8167560" y="3764831"/>
              <a:ext cx="151920" cy="360"/>
            </p14:xfrm>
          </p:contentPart>
        </mc:Choice>
        <mc:Fallback xmlns="">
          <p:pic>
            <p:nvPicPr>
              <p:cNvPr id="31" name="Рукописный ввод 30">
                <a:extLst>
                  <a:ext uri="{FF2B5EF4-FFF2-40B4-BE49-F238E27FC236}">
                    <a16:creationId xmlns:a16="http://schemas.microsoft.com/office/drawing/2014/main" id="{D6936AFF-846F-72C3-A1DA-1A3879711100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8113920" y="3657191"/>
                <a:ext cx="259560" cy="216000"/>
              </a:xfrm>
              <a:prstGeom prst="rect">
                <a:avLst/>
              </a:prstGeom>
            </p:spPr>
          </p:pic>
        </mc:Fallback>
      </mc:AlternateContent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id="{5EC8841B-EA88-7E61-5571-58B4725B744D}"/>
              </a:ext>
            </a:extLst>
          </p:cNvPr>
          <p:cNvSpPr/>
          <p:nvPr/>
        </p:nvSpPr>
        <p:spPr>
          <a:xfrm>
            <a:off x="8364840" y="3496235"/>
            <a:ext cx="308520" cy="868611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8" name="Прямая соединительная линия 37">
            <a:extLst>
              <a:ext uri="{FF2B5EF4-FFF2-40B4-BE49-F238E27FC236}">
                <a16:creationId xmlns:a16="http://schemas.microsoft.com/office/drawing/2014/main" id="{F76E9071-5D3F-ECFA-7DDA-270659F5095E}"/>
              </a:ext>
            </a:extLst>
          </p:cNvPr>
          <p:cNvCxnSpPr/>
          <p:nvPr/>
        </p:nvCxnSpPr>
        <p:spPr>
          <a:xfrm>
            <a:off x="8508496" y="3496235"/>
            <a:ext cx="0" cy="103498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>
            <a:extLst>
              <a:ext uri="{FF2B5EF4-FFF2-40B4-BE49-F238E27FC236}">
                <a16:creationId xmlns:a16="http://schemas.microsoft.com/office/drawing/2014/main" id="{340C0271-B1BB-535F-A65E-91F4528C6D3E}"/>
              </a:ext>
            </a:extLst>
          </p:cNvPr>
          <p:cNvCxnSpPr>
            <a:cxnSpLocks/>
          </p:cNvCxnSpPr>
          <p:nvPr/>
        </p:nvCxnSpPr>
        <p:spPr>
          <a:xfrm>
            <a:off x="8508496" y="1450450"/>
            <a:ext cx="3118726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8290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id="{3F157153-C0A8-6559-9B64-3D94A363F13B}"/>
              </a:ext>
            </a:extLst>
          </p:cNvPr>
          <p:cNvSpPr/>
          <p:nvPr/>
        </p:nvSpPr>
        <p:spPr>
          <a:xfrm>
            <a:off x="1846730" y="6193086"/>
            <a:ext cx="3101787" cy="664914"/>
          </a:xfrm>
          <a:prstGeom prst="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id="{4D3C3600-F5C3-E758-C4E3-A4E319EA5BD3}"/>
              </a:ext>
            </a:extLst>
          </p:cNvPr>
          <p:cNvSpPr/>
          <p:nvPr/>
        </p:nvSpPr>
        <p:spPr>
          <a:xfrm>
            <a:off x="9475693" y="624825"/>
            <a:ext cx="2608731" cy="646331"/>
          </a:xfrm>
          <a:prstGeom prst="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9F2D6A1-D2A7-91DE-274E-6FD61CEB16F2}"/>
              </a:ext>
            </a:extLst>
          </p:cNvPr>
          <p:cNvSpPr txBox="1"/>
          <p:nvPr/>
        </p:nvSpPr>
        <p:spPr>
          <a:xfrm>
            <a:off x="268942" y="70828"/>
            <a:ext cx="609600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b="1" dirty="0"/>
              <a:t>Преимущества использования Obsidian и Zettelkasten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01769F3-10C5-EAEA-4F2A-15D9C9FA2682}"/>
              </a:ext>
            </a:extLst>
          </p:cNvPr>
          <p:cNvSpPr txBox="1"/>
          <p:nvPr/>
        </p:nvSpPr>
        <p:spPr>
          <a:xfrm>
            <a:off x="933380" y="2113566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Гибкость и </a:t>
            </a:r>
            <a:r>
              <a:rPr lang="ru-RU" dirty="0" err="1"/>
              <a:t>настраиваемость</a:t>
            </a:r>
            <a:r>
              <a:rPr lang="ru-RU" dirty="0"/>
              <a:t>. Возможность адаптации под индивидуальные потребности.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211BE3E-9613-8CD8-B3F3-F33BF92EED8C}"/>
              </a:ext>
            </a:extLst>
          </p:cNvPr>
          <p:cNvSpPr txBox="1"/>
          <p:nvPr/>
        </p:nvSpPr>
        <p:spPr>
          <a:xfrm>
            <a:off x="2510119" y="3048309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Простота использования. Интуитивно понятный интерфейс и простота работы с заметками.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7112C86-4395-2380-0018-AF2FED29A635}"/>
              </a:ext>
            </a:extLst>
          </p:cNvPr>
          <p:cNvSpPr txBox="1"/>
          <p:nvPr/>
        </p:nvSpPr>
        <p:spPr>
          <a:xfrm>
            <a:off x="4213411" y="4024972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Возможность расширения функциональности. Использование плагинов для добавления новых функций.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7ED37BA-D655-1A86-DBD5-8E9EC8BD1BC7}"/>
              </a:ext>
            </a:extLst>
          </p:cNvPr>
          <p:cNvSpPr txBox="1"/>
          <p:nvPr/>
        </p:nvSpPr>
        <p:spPr>
          <a:xfrm>
            <a:off x="5988425" y="5001635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Эффективное управление знаниями. Метод Zettelkasten помогает лучше понимать и запоминать информацию.</a:t>
            </a:r>
          </a:p>
        </p:txBody>
      </p:sp>
      <p:sp>
        <p:nvSpPr>
          <p:cNvPr id="12" name="Круг: прозрачная заливка 11">
            <a:extLst>
              <a:ext uri="{FF2B5EF4-FFF2-40B4-BE49-F238E27FC236}">
                <a16:creationId xmlns:a16="http://schemas.microsoft.com/office/drawing/2014/main" id="{D8DE28A8-C284-62D8-B29E-59A0CBA07567}"/>
              </a:ext>
            </a:extLst>
          </p:cNvPr>
          <p:cNvSpPr/>
          <p:nvPr/>
        </p:nvSpPr>
        <p:spPr>
          <a:xfrm>
            <a:off x="61699" y="2000890"/>
            <a:ext cx="871681" cy="871681"/>
          </a:xfrm>
          <a:prstGeom prst="donut">
            <a:avLst>
              <a:gd name="adj" fmla="val 7467"/>
            </a:avLst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Круг: прозрачная заливка 12">
            <a:extLst>
              <a:ext uri="{FF2B5EF4-FFF2-40B4-BE49-F238E27FC236}">
                <a16:creationId xmlns:a16="http://schemas.microsoft.com/office/drawing/2014/main" id="{B9A950F3-9F4B-60E1-111A-F29EACF29B24}"/>
              </a:ext>
            </a:extLst>
          </p:cNvPr>
          <p:cNvSpPr/>
          <p:nvPr/>
        </p:nvSpPr>
        <p:spPr>
          <a:xfrm>
            <a:off x="1638438" y="2935633"/>
            <a:ext cx="871681" cy="871681"/>
          </a:xfrm>
          <a:prstGeom prst="donut">
            <a:avLst>
              <a:gd name="adj" fmla="val 7467"/>
            </a:avLst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Круг: прозрачная заливка 13">
            <a:extLst>
              <a:ext uri="{FF2B5EF4-FFF2-40B4-BE49-F238E27FC236}">
                <a16:creationId xmlns:a16="http://schemas.microsoft.com/office/drawing/2014/main" id="{F72F25A3-FB78-0275-C7CD-30ABA1AF5F17}"/>
              </a:ext>
            </a:extLst>
          </p:cNvPr>
          <p:cNvSpPr/>
          <p:nvPr/>
        </p:nvSpPr>
        <p:spPr>
          <a:xfrm>
            <a:off x="3341730" y="3912296"/>
            <a:ext cx="871681" cy="871681"/>
          </a:xfrm>
          <a:prstGeom prst="donut">
            <a:avLst>
              <a:gd name="adj" fmla="val 7467"/>
            </a:avLst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5" name="Круг: прозрачная заливка 14">
            <a:extLst>
              <a:ext uri="{FF2B5EF4-FFF2-40B4-BE49-F238E27FC236}">
                <a16:creationId xmlns:a16="http://schemas.microsoft.com/office/drawing/2014/main" id="{33283F36-3E87-4BA0-38D1-8C808CBF73E4}"/>
              </a:ext>
            </a:extLst>
          </p:cNvPr>
          <p:cNvSpPr/>
          <p:nvPr/>
        </p:nvSpPr>
        <p:spPr>
          <a:xfrm>
            <a:off x="5116744" y="4888959"/>
            <a:ext cx="871681" cy="871681"/>
          </a:xfrm>
          <a:prstGeom prst="donut">
            <a:avLst>
              <a:gd name="adj" fmla="val 7467"/>
            </a:avLst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89352C1-5C60-41D5-188C-1331E6CBCC16}"/>
              </a:ext>
            </a:extLst>
          </p:cNvPr>
          <p:cNvSpPr txBox="1"/>
          <p:nvPr/>
        </p:nvSpPr>
        <p:spPr>
          <a:xfrm>
            <a:off x="268942" y="2085765"/>
            <a:ext cx="5916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/>
              <a:t>1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AA516EC-E4B1-2F46-69A5-637ECE3425D7}"/>
              </a:ext>
            </a:extLst>
          </p:cNvPr>
          <p:cNvSpPr txBox="1"/>
          <p:nvPr/>
        </p:nvSpPr>
        <p:spPr>
          <a:xfrm>
            <a:off x="1846731" y="3017530"/>
            <a:ext cx="5916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/>
              <a:t>2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CC444C7-76A0-2F0F-37CE-C421478312F2}"/>
              </a:ext>
            </a:extLst>
          </p:cNvPr>
          <p:cNvSpPr txBox="1"/>
          <p:nvPr/>
        </p:nvSpPr>
        <p:spPr>
          <a:xfrm>
            <a:off x="3585882" y="3994193"/>
            <a:ext cx="5916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/>
              <a:t>3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74227AF-24A5-D240-BF08-356FA8E27415}"/>
              </a:ext>
            </a:extLst>
          </p:cNvPr>
          <p:cNvSpPr txBox="1"/>
          <p:nvPr/>
        </p:nvSpPr>
        <p:spPr>
          <a:xfrm>
            <a:off x="5320554" y="4970856"/>
            <a:ext cx="5916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/>
              <a:t>4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DD1DE184-32DE-0999-FE94-9F93A8BB8E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859" y="3840470"/>
            <a:ext cx="3017530" cy="3017530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3F8E5852-64E3-C706-F686-EF4D88ABED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1290" y="70828"/>
            <a:ext cx="1619040" cy="2432361"/>
          </a:xfrm>
          <a:prstGeom prst="rect">
            <a:avLst/>
          </a:prstGeom>
        </p:spPr>
      </p:pic>
      <p:sp>
        <p:nvSpPr>
          <p:cNvPr id="24" name="Овал 23">
            <a:extLst>
              <a:ext uri="{FF2B5EF4-FFF2-40B4-BE49-F238E27FC236}">
                <a16:creationId xmlns:a16="http://schemas.microsoft.com/office/drawing/2014/main" id="{F97C81BD-DC66-5C64-F56B-6D8BB70ECB5D}"/>
              </a:ext>
            </a:extLst>
          </p:cNvPr>
          <p:cNvSpPr/>
          <p:nvPr/>
        </p:nvSpPr>
        <p:spPr>
          <a:xfrm>
            <a:off x="7261411" y="753035"/>
            <a:ext cx="1072119" cy="1072119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Овал 25">
            <a:extLst>
              <a:ext uri="{FF2B5EF4-FFF2-40B4-BE49-F238E27FC236}">
                <a16:creationId xmlns:a16="http://schemas.microsoft.com/office/drawing/2014/main" id="{A9B3F717-CA93-3B89-D8E2-3F8AEA9C30DA}"/>
              </a:ext>
            </a:extLst>
          </p:cNvPr>
          <p:cNvSpPr/>
          <p:nvPr/>
        </p:nvSpPr>
        <p:spPr>
          <a:xfrm>
            <a:off x="8012702" y="1730197"/>
            <a:ext cx="871681" cy="871681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Овал 26">
            <a:extLst>
              <a:ext uri="{FF2B5EF4-FFF2-40B4-BE49-F238E27FC236}">
                <a16:creationId xmlns:a16="http://schemas.microsoft.com/office/drawing/2014/main" id="{0347C1AC-E922-0739-3FF3-E9F53C0BB070}"/>
              </a:ext>
            </a:extLst>
          </p:cNvPr>
          <p:cNvSpPr/>
          <p:nvPr/>
        </p:nvSpPr>
        <p:spPr>
          <a:xfrm>
            <a:off x="8783666" y="2658216"/>
            <a:ext cx="349624" cy="349624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7804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icture background">
            <a:extLst>
              <a:ext uri="{FF2B5EF4-FFF2-40B4-BE49-F238E27FC236}">
                <a16:creationId xmlns:a16="http://schemas.microsoft.com/office/drawing/2014/main" id="{75381E61-1071-6CF9-58D6-BD94767AEE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вал 4">
            <a:extLst>
              <a:ext uri="{FF2B5EF4-FFF2-40B4-BE49-F238E27FC236}">
                <a16:creationId xmlns:a16="http://schemas.microsoft.com/office/drawing/2014/main" id="{E191F946-CD97-8825-9373-6B54F25F97BF}"/>
              </a:ext>
            </a:extLst>
          </p:cNvPr>
          <p:cNvSpPr/>
          <p:nvPr/>
        </p:nvSpPr>
        <p:spPr>
          <a:xfrm>
            <a:off x="4867835" y="2031421"/>
            <a:ext cx="842683" cy="2034989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DFAF888E-9CEA-0558-61E6-70A4F78E5320}"/>
              </a:ext>
            </a:extLst>
          </p:cNvPr>
          <p:cNvSpPr/>
          <p:nvPr/>
        </p:nvSpPr>
        <p:spPr>
          <a:xfrm>
            <a:off x="4867835" y="4308457"/>
            <a:ext cx="842683" cy="842683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4070241-E0EE-FC49-1726-3F3F2478CE6E}"/>
              </a:ext>
            </a:extLst>
          </p:cNvPr>
          <p:cNvSpPr txBox="1"/>
          <p:nvPr/>
        </p:nvSpPr>
        <p:spPr>
          <a:xfrm>
            <a:off x="2344271" y="2433108"/>
            <a:ext cx="6732494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Если вы столкнулись с проблемой информационной перегрузки и ищете эффективный способ управлять своими знаниями, попробуйте Obsidian и метод Zettelkasten. Начните с установки приложения, создания первой заметки и применения принципов Zettelkasten. Вы увидите, как эта система поможет вам лучше организовывать, понимать и использовать информацию.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F336D3A-5596-896B-38B6-5F3EA62E73B2}"/>
              </a:ext>
            </a:extLst>
          </p:cNvPr>
          <p:cNvSpPr txBox="1"/>
          <p:nvPr/>
        </p:nvSpPr>
        <p:spPr>
          <a:xfrm>
            <a:off x="4267200" y="1383694"/>
            <a:ext cx="5253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>
                <a:solidFill>
                  <a:schemeClr val="bg1"/>
                </a:solidFill>
              </a:rPr>
              <a:t>Внимание</a:t>
            </a:r>
          </a:p>
        </p:txBody>
      </p:sp>
    </p:spTree>
    <p:extLst>
      <p:ext uri="{BB962C8B-B14F-4D97-AF65-F5344CB8AC3E}">
        <p14:creationId xmlns:p14="http://schemas.microsoft.com/office/powerpoint/2010/main" val="2272383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1608</Words>
  <Application>Microsoft Office PowerPoint</Application>
  <PresentationFormat>Широкоэкранный</PresentationFormat>
  <Paragraphs>107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Arial Unicode MS</vt:lpstr>
      <vt:lpstr>Calibri</vt:lpstr>
      <vt:lpstr>Calibri Light</vt:lpstr>
      <vt:lpstr>Тема Office</vt:lpstr>
      <vt:lpstr>Создай второй мозг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Ilya Plotnikov</dc:creator>
  <cp:lastModifiedBy>Ilya Plotnikov</cp:lastModifiedBy>
  <cp:revision>1</cp:revision>
  <dcterms:created xsi:type="dcterms:W3CDTF">2025-03-02T13:58:01Z</dcterms:created>
  <dcterms:modified xsi:type="dcterms:W3CDTF">2025-03-02T15:38:29Z</dcterms:modified>
</cp:coreProperties>
</file>