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A54C9-2A52-477C-B88D-B92709F8B544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B7211-DAE7-4069-9695-AD10D0E7A7B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_2021-01-20_18-52-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3"/>
            <a:ext cx="9144000" cy="6465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User\Downloads\IMG_20210623_074802_5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9624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hoto_2021-01-20_18-52-43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Рисунок 4" descr="изображение_viber_2021-01-20_21-09-05.jpg"/>
          <p:cNvPicPr>
            <a:picLocks noChangeAspect="1"/>
          </p:cNvPicPr>
          <p:nvPr/>
        </p:nvPicPr>
        <p:blipFill>
          <a:blip r:embed="rId3"/>
          <a:srcRect t="8333" b="11458"/>
          <a:stretch>
            <a:fillRect/>
          </a:stretch>
        </p:blipFill>
        <p:spPr>
          <a:xfrm>
            <a:off x="1790272" y="980728"/>
            <a:ext cx="3210356" cy="5149964"/>
          </a:xfrm>
          <a:prstGeom prst="rect">
            <a:avLst/>
          </a:prstGeom>
        </p:spPr>
      </p:pic>
      <p:pic>
        <p:nvPicPr>
          <p:cNvPr id="6" name="Рисунок 5" descr="изображение_viber_2021-01-20_21-09-0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214290"/>
            <a:ext cx="3907522" cy="635795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_2021-01-20_18-52-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Рисунок 2" descr="изображение_viber_2021-01-20_21-09-05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071546"/>
            <a:ext cx="2500330" cy="4645159"/>
          </a:xfrm>
          <a:prstGeom prst="rect">
            <a:avLst/>
          </a:prstGeom>
        </p:spPr>
      </p:pic>
      <p:pic>
        <p:nvPicPr>
          <p:cNvPr id="4" name="Рисунок 3" descr="изображение_viber_2021-01-20_21-09-05..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43306" y="1142984"/>
            <a:ext cx="2865730" cy="4643470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>
            <a:off x="3143240" y="2928934"/>
            <a:ext cx="714380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_2021-01-20_18-52-43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изображение_viber_2021-01-20_21-09-05...jpg"/>
          <p:cNvPicPr>
            <a:picLocks noChangeAspect="1"/>
          </p:cNvPicPr>
          <p:nvPr/>
        </p:nvPicPr>
        <p:blipFill>
          <a:blip r:embed="rId3"/>
          <a:srcRect t="4166" r="-3241" b="7291"/>
          <a:stretch>
            <a:fillRect/>
          </a:stretch>
        </p:blipFill>
        <p:spPr>
          <a:xfrm>
            <a:off x="1500166" y="1285860"/>
            <a:ext cx="2661351" cy="5072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изображение_viber_2021-01-20_21-09-05.jpg"/>
          <p:cNvPicPr>
            <a:picLocks noChangeAspect="1"/>
          </p:cNvPicPr>
          <p:nvPr/>
        </p:nvPicPr>
        <p:blipFill>
          <a:blip r:embed="rId4"/>
          <a:srcRect t="4166" r="1389" b="12500"/>
          <a:stretch>
            <a:fillRect/>
          </a:stretch>
        </p:blipFill>
        <p:spPr>
          <a:xfrm>
            <a:off x="3500430" y="785794"/>
            <a:ext cx="3043248" cy="5715040"/>
          </a:xfrm>
          <a:prstGeom prst="rect">
            <a:avLst/>
          </a:prstGeom>
        </p:spPr>
      </p:pic>
      <p:pic>
        <p:nvPicPr>
          <p:cNvPr id="6" name="Рисунок 5" descr="изображение_viber_2021-01-20_21-09-35.jpg"/>
          <p:cNvPicPr>
            <a:picLocks noChangeAspect="1"/>
          </p:cNvPicPr>
          <p:nvPr/>
        </p:nvPicPr>
        <p:blipFill>
          <a:blip r:embed="rId5"/>
          <a:srcRect t="5208" r="-5556" b="4166"/>
          <a:stretch>
            <a:fillRect/>
          </a:stretch>
        </p:blipFill>
        <p:spPr>
          <a:xfrm>
            <a:off x="5429256" y="428604"/>
            <a:ext cx="3714744" cy="62151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_2021-01-20_18-52-44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453"/>
            <a:ext cx="9144000" cy="6465094"/>
          </a:xfrm>
          <a:prstGeom prst="rect">
            <a:avLst/>
          </a:prstGeom>
        </p:spPr>
      </p:pic>
      <p:pic>
        <p:nvPicPr>
          <p:cNvPr id="3" name="Рисунок 2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500042"/>
            <a:ext cx="3714776" cy="3714776"/>
          </a:xfrm>
          <a:prstGeom prst="rect">
            <a:avLst/>
          </a:prstGeom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285728"/>
            <a:ext cx="3643338" cy="3643338"/>
          </a:xfrm>
          <a:prstGeom prst="rect">
            <a:avLst/>
          </a:prstGeom>
        </p:spPr>
      </p:pic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2857496"/>
            <a:ext cx="3571900" cy="3571900"/>
          </a:xfrm>
          <a:prstGeom prst="rect">
            <a:avLst/>
          </a:prstGeom>
        </p:spPr>
      </p:pic>
      <p:pic>
        <p:nvPicPr>
          <p:cNvPr id="6" name="Рисунок 5" descr="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71802" y="2428868"/>
            <a:ext cx="4000528" cy="4000528"/>
          </a:xfrm>
          <a:prstGeom prst="rect">
            <a:avLst/>
          </a:prstGeom>
        </p:spPr>
      </p:pic>
      <p:pic>
        <p:nvPicPr>
          <p:cNvPr id="7" name="Рисунок 6" descr="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4480" y="500042"/>
            <a:ext cx="6381794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Пользователь Windows</cp:lastModifiedBy>
  <cp:revision>13</cp:revision>
  <dcterms:created xsi:type="dcterms:W3CDTF">2021-01-20T16:02:37Z</dcterms:created>
  <dcterms:modified xsi:type="dcterms:W3CDTF">2021-06-25T12:23:05Z</dcterms:modified>
</cp:coreProperties>
</file>