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Default Extension="jpeg" ContentType="image/jpeg"/>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wmf"/><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41" r:id="rId1"/>
  </p:sldMasterIdLst>
  <p:notesMasterIdLst>
    <p:notesMasterId r:id="rId20"/>
  </p:notesMasterIdLst>
  <p:sldIdLst>
    <p:sldId id="256" r:id="rId2"/>
    <p:sldId id="260" r:id="rId3"/>
    <p:sldId id="261" r:id="rId4"/>
    <p:sldId id="262" r:id="rId5"/>
    <p:sldId id="263" r:id="rId6"/>
    <p:sldId id="273" r:id="rId7"/>
    <p:sldId id="266" r:id="rId8"/>
    <p:sldId id="274" r:id="rId9"/>
    <p:sldId id="267" r:id="rId10"/>
    <p:sldId id="268" r:id="rId11"/>
    <p:sldId id="269" r:id="rId12"/>
    <p:sldId id="270" r:id="rId13"/>
    <p:sldId id="276" r:id="rId14"/>
    <p:sldId id="271" r:id="rId15"/>
    <p:sldId id="272" r:id="rId16"/>
    <p:sldId id="275" r:id="rId17"/>
    <p:sldId id="264" r:id="rId18"/>
    <p:sldId id="258" r:id="rId19"/>
  </p:sldIdLst>
  <p:sldSz cx="12192000" cy="6858000"/>
  <p:notesSz cx="6858000" cy="9144000"/>
  <p:defaultTextStyle>
    <a:defPPr>
      <a:defRPr lang="en-US"/>
    </a:defPPr>
    <a:lvl1pPr algn="l" defTabSz="457200" rtl="0" fontAlgn="base">
      <a:spcBef>
        <a:spcPct val="0"/>
      </a:spcBef>
      <a:spcAft>
        <a:spcPct val="0"/>
      </a:spcAft>
      <a:defRPr kern="1200">
        <a:solidFill>
          <a:schemeClr val="tx1"/>
        </a:solidFill>
        <a:latin typeface="Garamond" pitchFamily="18" charset="0"/>
        <a:ea typeface="+mn-ea"/>
        <a:cs typeface="Arial" charset="0"/>
      </a:defRPr>
    </a:lvl1pPr>
    <a:lvl2pPr marL="457200" algn="l" defTabSz="457200" rtl="0" fontAlgn="base">
      <a:spcBef>
        <a:spcPct val="0"/>
      </a:spcBef>
      <a:spcAft>
        <a:spcPct val="0"/>
      </a:spcAft>
      <a:defRPr kern="1200">
        <a:solidFill>
          <a:schemeClr val="tx1"/>
        </a:solidFill>
        <a:latin typeface="Garamond" pitchFamily="18" charset="0"/>
        <a:ea typeface="+mn-ea"/>
        <a:cs typeface="Arial" charset="0"/>
      </a:defRPr>
    </a:lvl2pPr>
    <a:lvl3pPr marL="914400" algn="l" defTabSz="457200" rtl="0" fontAlgn="base">
      <a:spcBef>
        <a:spcPct val="0"/>
      </a:spcBef>
      <a:spcAft>
        <a:spcPct val="0"/>
      </a:spcAft>
      <a:defRPr kern="1200">
        <a:solidFill>
          <a:schemeClr val="tx1"/>
        </a:solidFill>
        <a:latin typeface="Garamond" pitchFamily="18" charset="0"/>
        <a:ea typeface="+mn-ea"/>
        <a:cs typeface="Arial" charset="0"/>
      </a:defRPr>
    </a:lvl3pPr>
    <a:lvl4pPr marL="1371600" algn="l" defTabSz="457200" rtl="0" fontAlgn="base">
      <a:spcBef>
        <a:spcPct val="0"/>
      </a:spcBef>
      <a:spcAft>
        <a:spcPct val="0"/>
      </a:spcAft>
      <a:defRPr kern="1200">
        <a:solidFill>
          <a:schemeClr val="tx1"/>
        </a:solidFill>
        <a:latin typeface="Garamond" pitchFamily="18" charset="0"/>
        <a:ea typeface="+mn-ea"/>
        <a:cs typeface="Arial" charset="0"/>
      </a:defRPr>
    </a:lvl4pPr>
    <a:lvl5pPr marL="1828800" algn="l" defTabSz="457200" rtl="0" fontAlgn="base">
      <a:spcBef>
        <a:spcPct val="0"/>
      </a:spcBef>
      <a:spcAft>
        <a:spcPct val="0"/>
      </a:spcAft>
      <a:defRPr kern="1200">
        <a:solidFill>
          <a:schemeClr val="tx1"/>
        </a:solidFill>
        <a:latin typeface="Garamond" pitchFamily="18" charset="0"/>
        <a:ea typeface="+mn-ea"/>
        <a:cs typeface="Arial" charset="0"/>
      </a:defRPr>
    </a:lvl5pPr>
    <a:lvl6pPr marL="2286000" algn="l" defTabSz="914400" rtl="0" eaLnBrk="1" latinLnBrk="0" hangingPunct="1">
      <a:defRPr kern="1200">
        <a:solidFill>
          <a:schemeClr val="tx1"/>
        </a:solidFill>
        <a:latin typeface="Garamond" pitchFamily="18" charset="0"/>
        <a:ea typeface="+mn-ea"/>
        <a:cs typeface="Arial" charset="0"/>
      </a:defRPr>
    </a:lvl6pPr>
    <a:lvl7pPr marL="2743200" algn="l" defTabSz="914400" rtl="0" eaLnBrk="1" latinLnBrk="0" hangingPunct="1">
      <a:defRPr kern="1200">
        <a:solidFill>
          <a:schemeClr val="tx1"/>
        </a:solidFill>
        <a:latin typeface="Garamond" pitchFamily="18" charset="0"/>
        <a:ea typeface="+mn-ea"/>
        <a:cs typeface="Arial" charset="0"/>
      </a:defRPr>
    </a:lvl7pPr>
    <a:lvl8pPr marL="3200400" algn="l" defTabSz="914400" rtl="0" eaLnBrk="1" latinLnBrk="0" hangingPunct="1">
      <a:defRPr kern="1200">
        <a:solidFill>
          <a:schemeClr val="tx1"/>
        </a:solidFill>
        <a:latin typeface="Garamond" pitchFamily="18" charset="0"/>
        <a:ea typeface="+mn-ea"/>
        <a:cs typeface="Arial" charset="0"/>
      </a:defRPr>
    </a:lvl8pPr>
    <a:lvl9pPr marL="3657600" algn="l" defTabSz="914400" rtl="0" eaLnBrk="1" latinLnBrk="0" hangingPunct="1">
      <a:defRPr kern="1200">
        <a:solidFill>
          <a:schemeClr val="tx1"/>
        </a:solidFill>
        <a:latin typeface="Garamond" pitchFamily="18"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A0E286"/>
    <a:srgbClr val="B0E799"/>
    <a:srgbClr val="90C448"/>
    <a:srgbClr val="00C659"/>
    <a:srgbClr val="6AA8BC"/>
    <a:srgbClr val="0148A4"/>
    <a:srgbClr val="AFD7E1"/>
    <a:srgbClr val="B70D25"/>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881" autoAdjust="0"/>
    <p:restoredTop sz="94646" autoAdjust="0"/>
  </p:normalViewPr>
  <p:slideViewPr>
    <p:cSldViewPr snapToGrid="0">
      <p:cViewPr varScale="1">
        <p:scale>
          <a:sx n="71" d="100"/>
          <a:sy n="71" d="100"/>
        </p:scale>
        <p:origin x="-108" y="-270"/>
      </p:cViewPr>
      <p:guideLst>
        <p:guide orient="horz" pos="2160"/>
        <p:guide pos="3840"/>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notesViewPr>
    <p:cSldViewPr snapToGrid="0">
      <p:cViewPr varScale="1">
        <p:scale>
          <a:sx n="86" d="100"/>
          <a:sy n="86" d="100"/>
        </p:scale>
        <p:origin x="3762" y="54"/>
      </p:cViewPr>
      <p:guideLst/>
    </p:cSldViewPr>
  </p:notes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cs typeface="+mn-cs"/>
              </a:defRPr>
            </a:lvl1pPr>
          </a:lstStyle>
          <a:p>
            <a:pPr>
              <a:defRPr/>
            </a:pPr>
            <a:endParaRPr lang="ru-RU"/>
          </a:p>
        </p:txBody>
      </p:sp>
      <p:sp>
        <p:nvSpPr>
          <p:cNvPr id="3" name="Дата 2"/>
          <p:cNvSpPr>
            <a:spLocks noGrp="1"/>
          </p:cNvSpPr>
          <p:nvPr>
            <p:ph type="dt"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cs typeface="+mn-cs"/>
              </a:defRPr>
            </a:lvl1pPr>
          </a:lstStyle>
          <a:p>
            <a:pPr>
              <a:defRPr/>
            </a:pPr>
            <a:fld id="{8309E1DA-9D84-4560-8D93-CCAAD9514D79}" type="datetimeFigureOut">
              <a:rPr lang="ru-RU"/>
              <a:pPr>
                <a:defRPr/>
              </a:pPr>
              <a:t>09.05.2021</a:t>
            </a:fld>
            <a:endParaRPr lang="ru-RU"/>
          </a:p>
        </p:txBody>
      </p:sp>
      <p:sp>
        <p:nvSpPr>
          <p:cNvPr id="4" name="Образ слайда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lvl="0"/>
            <a:endParaRPr lang="ru-RU" noProof="0" smtClean="0"/>
          </a:p>
        </p:txBody>
      </p:sp>
      <p:sp>
        <p:nvSpPr>
          <p:cNvPr id="5" name="Заметки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ru-RU" noProof="0" smtClean="0"/>
              <a:t>Образец текста</a:t>
            </a:r>
          </a:p>
          <a:p>
            <a:pPr lvl="1"/>
            <a:r>
              <a:rPr lang="ru-RU" noProof="0" smtClean="0"/>
              <a:t>Второй уровень</a:t>
            </a:r>
          </a:p>
          <a:p>
            <a:pPr lvl="2"/>
            <a:r>
              <a:rPr lang="ru-RU" noProof="0" smtClean="0"/>
              <a:t>Третий уровень</a:t>
            </a:r>
          </a:p>
          <a:p>
            <a:pPr lvl="3"/>
            <a:r>
              <a:rPr lang="ru-RU" noProof="0" smtClean="0"/>
              <a:t>Четвертый уровень</a:t>
            </a:r>
          </a:p>
          <a:p>
            <a:pPr lvl="4"/>
            <a:r>
              <a:rPr lang="ru-RU" noProof="0" smtClean="0"/>
              <a:t>Пятый уровень</a:t>
            </a:r>
          </a:p>
        </p:txBody>
      </p:sp>
      <p:sp>
        <p:nvSpPr>
          <p:cNvPr id="6" name="Нижний колонтитул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cs typeface="+mn-cs"/>
              </a:defRPr>
            </a:lvl1pPr>
          </a:lstStyle>
          <a:p>
            <a:pPr>
              <a:defRPr/>
            </a:pPr>
            <a:endParaRPr lang="ru-RU"/>
          </a:p>
        </p:txBody>
      </p:sp>
      <p:sp>
        <p:nvSpPr>
          <p:cNvPr id="7" name="Номер слайда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cs typeface="+mn-cs"/>
              </a:defRPr>
            </a:lvl1pPr>
          </a:lstStyle>
          <a:p>
            <a:pPr>
              <a:defRPr/>
            </a:pPr>
            <a:fld id="{4D212154-5D4C-4E75-87EB-4E1ED3CDBA00}" type="slidenum">
              <a:rPr lang="ru-RU"/>
              <a:pPr>
                <a:defRPr/>
              </a:pPr>
              <a:t>‹#›</a:t>
            </a:fld>
            <a:endParaRPr lang="ru-RU"/>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Образ слайда 1"/>
          <p:cNvSpPr>
            <a:spLocks noGrp="1" noRot="1" noChangeAspect="1" noTextEdit="1"/>
          </p:cNvSpPr>
          <p:nvPr>
            <p:ph type="sldImg"/>
          </p:nvPr>
        </p:nvSpPr>
        <p:spPr bwMode="auto">
          <a:noFill/>
          <a:ln>
            <a:solidFill>
              <a:srgbClr val="000000"/>
            </a:solidFill>
            <a:miter lim="800000"/>
            <a:headEnd/>
            <a:tailEnd/>
          </a:ln>
        </p:spPr>
      </p:sp>
      <p:sp>
        <p:nvSpPr>
          <p:cNvPr id="20482" name="Заметки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ru-RU" smtClean="0"/>
          </a:p>
        </p:txBody>
      </p:sp>
      <p:sp>
        <p:nvSpPr>
          <p:cNvPr id="20483" name="Номер слайда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CE03D8EA-11DA-43AB-A495-DE6A084E5539}" type="slidenum">
              <a:rPr lang="ru-RU" smtClean="0">
                <a:cs typeface="Arial" charset="0"/>
              </a:rPr>
              <a:pPr fontAlgn="base">
                <a:spcBef>
                  <a:spcPct val="0"/>
                </a:spcBef>
                <a:spcAft>
                  <a:spcPct val="0"/>
                </a:spcAft>
                <a:defRPr/>
              </a:pPr>
              <a:t>1</a:t>
            </a:fld>
            <a:endParaRPr lang="ru-RU" smtClean="0">
              <a:cs typeface="Arial"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89" name="Образ слайда 1"/>
          <p:cNvSpPr>
            <a:spLocks noGrp="1" noRot="1" noChangeAspect="1"/>
          </p:cNvSpPr>
          <p:nvPr>
            <p:ph type="sldImg"/>
          </p:nvPr>
        </p:nvSpPr>
        <p:spPr bwMode="auto">
          <a:noFill/>
          <a:ln>
            <a:solidFill>
              <a:srgbClr val="000000"/>
            </a:solidFill>
            <a:miter lim="800000"/>
            <a:headEnd/>
            <a:tailEnd/>
          </a:ln>
        </p:spPr>
      </p:sp>
      <p:sp>
        <p:nvSpPr>
          <p:cNvPr id="37890" name="Заметки 2"/>
          <p:cNvSpPr>
            <a:spLocks noGrp="1"/>
          </p:cNvSpPr>
          <p:nvPr>
            <p:ph type="body" idx="1"/>
          </p:nvPr>
        </p:nvSpPr>
        <p:spPr bwMode="auto">
          <a:noFill/>
        </p:spPr>
        <p:txBody>
          <a:bodyPr wrap="square" numCol="1" anchor="t" anchorCtr="0" compatLnSpc="1">
            <a:prstTxWarp prst="textNoShape">
              <a:avLst/>
            </a:prstTxWarp>
          </a:bodyPr>
          <a:lstStyle/>
          <a:p>
            <a:endParaRPr lang="ru-RU" smtClean="0"/>
          </a:p>
        </p:txBody>
      </p:sp>
      <p:sp>
        <p:nvSpPr>
          <p:cNvPr id="4" name="Номер слайда 3"/>
          <p:cNvSpPr>
            <a:spLocks noGrp="1"/>
          </p:cNvSpPr>
          <p:nvPr>
            <p:ph type="sldNum" sz="quarter" idx="5"/>
          </p:nvPr>
        </p:nvSpPr>
        <p:spPr/>
        <p:txBody>
          <a:bodyPr/>
          <a:lstStyle/>
          <a:p>
            <a:pPr>
              <a:defRPr/>
            </a:pPr>
            <a:fld id="{E18BDB7C-47DB-4F1D-BC0F-72B064C23418}" type="slidenum">
              <a:rPr lang="ru-RU" smtClean="0"/>
              <a:pPr>
                <a:defRPr/>
              </a:pPr>
              <a:t>18</a:t>
            </a:fld>
            <a:endParaRPr lang="ru-RU"/>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jpe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pic>
        <p:nvPicPr>
          <p:cNvPr id="4" name="Picture 12" descr="https://avatanplus.com/files/resources/mid/585501a168b311590c0e5e95.png"/>
          <p:cNvPicPr>
            <a:picLocks noChangeAspect="1" noChangeArrowheads="1"/>
          </p:cNvPicPr>
          <p:nvPr userDrawn="1"/>
        </p:nvPicPr>
        <p:blipFill>
          <a:blip r:embed="rId2">
            <a:grayscl/>
            <a:biLevel thresh="50000"/>
          </a:blip>
          <a:srcRect/>
          <a:stretch>
            <a:fillRect/>
          </a:stretch>
        </p:blipFill>
        <p:spPr bwMode="auto">
          <a:xfrm>
            <a:off x="0" y="0"/>
            <a:ext cx="12192000" cy="6858000"/>
          </a:xfrm>
          <a:prstGeom prst="rect">
            <a:avLst/>
          </a:prstGeom>
          <a:noFill/>
          <a:ln w="9525">
            <a:noFill/>
            <a:miter lim="800000"/>
            <a:headEnd/>
            <a:tailEnd/>
          </a:ln>
        </p:spPr>
      </p:pic>
      <p:sp>
        <p:nvSpPr>
          <p:cNvPr id="5" name="Прямоугольник 10"/>
          <p:cNvSpPr/>
          <p:nvPr userDrawn="1"/>
        </p:nvSpPr>
        <p:spPr>
          <a:xfrm>
            <a:off x="1233488" y="1219200"/>
            <a:ext cx="9725025" cy="4421188"/>
          </a:xfrm>
          <a:prstGeom prst="rect">
            <a:avLst/>
          </a:prstGeom>
          <a:solidFill>
            <a:schemeClr val="lt1">
              <a:alpha val="62000"/>
            </a:schemeClr>
          </a:solidFill>
          <a:ln/>
        </p:spPr>
        <p:style>
          <a:lnRef idx="2">
            <a:schemeClr val="accent6"/>
          </a:lnRef>
          <a:fillRef idx="1">
            <a:schemeClr val="lt1"/>
          </a:fillRef>
          <a:effectRef idx="0">
            <a:schemeClr val="accent6"/>
          </a:effectRef>
          <a:fontRef idx="minor">
            <a:schemeClr val="dk1"/>
          </a:fontRef>
        </p:style>
        <p:txBody>
          <a:bodyPr anchor="ctr"/>
          <a:lstStyle/>
          <a:p>
            <a:pPr algn="ctr" eaLnBrk="0" hangingPunct="0">
              <a:defRPr/>
            </a:pPr>
            <a:endParaRPr lang="ru-RU"/>
          </a:p>
        </p:txBody>
      </p:sp>
      <p:pic>
        <p:nvPicPr>
          <p:cNvPr id="6" name="Picture 8" descr="https://ds05.infourok.ru/uploads/ex/08b3/0001a2da-b217a285/hello_html_m2f595394.png"/>
          <p:cNvPicPr>
            <a:picLocks noChangeAspect="1" noChangeArrowheads="1"/>
          </p:cNvPicPr>
          <p:nvPr userDrawn="1"/>
        </p:nvPicPr>
        <p:blipFill>
          <a:blip r:embed="rId3"/>
          <a:srcRect/>
          <a:stretch>
            <a:fillRect/>
          </a:stretch>
        </p:blipFill>
        <p:spPr bwMode="auto">
          <a:xfrm>
            <a:off x="8483600" y="3333750"/>
            <a:ext cx="3382963" cy="3417888"/>
          </a:xfrm>
          <a:prstGeom prst="rect">
            <a:avLst/>
          </a:prstGeom>
          <a:noFill/>
          <a:ln w="9525">
            <a:noFill/>
            <a:miter lim="800000"/>
            <a:headEnd/>
            <a:tailEnd/>
          </a:ln>
        </p:spPr>
      </p:pic>
      <p:sp>
        <p:nvSpPr>
          <p:cNvPr id="2" name="Заголовок 1"/>
          <p:cNvSpPr>
            <a:spLocks noGrp="1"/>
          </p:cNvSpPr>
          <p:nvPr>
            <p:ph type="ctrTitle"/>
          </p:nvPr>
        </p:nvSpPr>
        <p:spPr>
          <a:xfrm>
            <a:off x="1524000" y="1122363"/>
            <a:ext cx="9144000" cy="2387600"/>
          </a:xfrm>
        </p:spPr>
        <p:txBody>
          <a:bodyPr anchor="b"/>
          <a:lstStyle>
            <a:lvl1pPr algn="ctr">
              <a:defRPr sz="6000"/>
            </a:lvl1pPr>
          </a:lstStyle>
          <a:p>
            <a:r>
              <a:rPr lang="ru-RU" smtClean="0"/>
              <a:t>Образец заголовка</a:t>
            </a:r>
            <a:endParaRPr lang="ru-RU"/>
          </a:p>
        </p:txBody>
      </p:sp>
      <p:sp>
        <p:nvSpPr>
          <p:cNvPr id="3" name="Подзаголовок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smtClean="0"/>
              <a:t>Образец подзаголовка</a:t>
            </a:r>
            <a:endParaRPr lang="ru-RU"/>
          </a:p>
        </p:txBody>
      </p:sp>
      <p:sp>
        <p:nvSpPr>
          <p:cNvPr id="7" name="Дата 3"/>
          <p:cNvSpPr>
            <a:spLocks noGrp="1"/>
          </p:cNvSpPr>
          <p:nvPr>
            <p:ph type="dt" sz="half" idx="10"/>
          </p:nvPr>
        </p:nvSpPr>
        <p:spPr/>
        <p:txBody>
          <a:bodyPr/>
          <a:lstStyle>
            <a:lvl1pPr>
              <a:defRPr/>
            </a:lvl1pPr>
          </a:lstStyle>
          <a:p>
            <a:pPr>
              <a:defRPr/>
            </a:pPr>
            <a:fld id="{45545848-99F6-4D5A-AE27-65239A09FEF6}" type="datetimeFigureOut">
              <a:rPr lang="ru-RU"/>
              <a:pPr>
                <a:defRPr/>
              </a:pPr>
              <a:t>09.05.2021</a:t>
            </a:fld>
            <a:endParaRPr lang="ru-RU"/>
          </a:p>
        </p:txBody>
      </p:sp>
      <p:sp>
        <p:nvSpPr>
          <p:cNvPr id="8" name="Нижний колонтитул 4"/>
          <p:cNvSpPr>
            <a:spLocks noGrp="1"/>
          </p:cNvSpPr>
          <p:nvPr>
            <p:ph type="ftr" sz="quarter" idx="11"/>
          </p:nvPr>
        </p:nvSpPr>
        <p:spPr/>
        <p:txBody>
          <a:bodyPr/>
          <a:lstStyle>
            <a:lvl1pPr>
              <a:defRPr/>
            </a:lvl1pPr>
          </a:lstStyle>
          <a:p>
            <a:pPr>
              <a:defRPr/>
            </a:pPr>
            <a:endParaRPr lang="ru-RU"/>
          </a:p>
        </p:txBody>
      </p:sp>
      <p:sp>
        <p:nvSpPr>
          <p:cNvPr id="9" name="Номер слайда 5"/>
          <p:cNvSpPr>
            <a:spLocks noGrp="1"/>
          </p:cNvSpPr>
          <p:nvPr>
            <p:ph type="sldNum" sz="quarter" idx="12"/>
          </p:nvPr>
        </p:nvSpPr>
        <p:spPr/>
        <p:txBody>
          <a:bodyPr/>
          <a:lstStyle>
            <a:lvl1pPr>
              <a:defRPr/>
            </a:lvl1pPr>
          </a:lstStyle>
          <a:p>
            <a:pPr>
              <a:defRPr/>
            </a:pPr>
            <a:fld id="{D862DC10-9A1F-4476-AB67-E3198932CDB6}" type="slidenum">
              <a:rPr lang="ru-RU"/>
              <a:pPr>
                <a:defRPr/>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pic>
        <p:nvPicPr>
          <p:cNvPr id="4" name="Picture 8" descr="https://ds05.infourok.ru/uploads/ex/08b3/0001a2da-b217a285/hello_html_m2f595394.png"/>
          <p:cNvPicPr>
            <a:picLocks noChangeAspect="1" noChangeArrowheads="1"/>
          </p:cNvPicPr>
          <p:nvPr userDrawn="1"/>
        </p:nvPicPr>
        <p:blipFill>
          <a:blip r:embed="rId2"/>
          <a:srcRect/>
          <a:stretch>
            <a:fillRect/>
          </a:stretch>
        </p:blipFill>
        <p:spPr bwMode="auto">
          <a:xfrm>
            <a:off x="10353675" y="4932363"/>
            <a:ext cx="1770063" cy="1789112"/>
          </a:xfrm>
          <a:prstGeom prst="rect">
            <a:avLst/>
          </a:prstGeom>
          <a:noFill/>
          <a:ln w="9525">
            <a:noFill/>
            <a:miter lim="800000"/>
            <a:headEnd/>
            <a:tailEnd/>
          </a:ln>
        </p:spPr>
      </p:pic>
      <p:pic>
        <p:nvPicPr>
          <p:cNvPr id="5" name="Picture 8" descr="https://ds05.infourok.ru/uploads/ex/08b3/0001a2da-b217a285/hello_html_m2f595394.png"/>
          <p:cNvPicPr>
            <a:picLocks noChangeAspect="1" noChangeArrowheads="1"/>
          </p:cNvPicPr>
          <p:nvPr userDrawn="1"/>
        </p:nvPicPr>
        <p:blipFill>
          <a:blip r:embed="rId3"/>
          <a:srcRect/>
          <a:stretch>
            <a:fillRect/>
          </a:stretch>
        </p:blipFill>
        <p:spPr bwMode="auto">
          <a:xfrm>
            <a:off x="68263" y="4932363"/>
            <a:ext cx="1770062" cy="1789112"/>
          </a:xfrm>
          <a:prstGeom prst="rect">
            <a:avLst/>
          </a:prstGeom>
          <a:noFill/>
          <a:ln w="9525">
            <a:noFill/>
            <a:miter lim="800000"/>
            <a:headEnd/>
            <a:tailEnd/>
          </a:ln>
        </p:spPr>
      </p:pic>
      <p:sp>
        <p:nvSpPr>
          <p:cNvPr id="3" name="Объект 2"/>
          <p:cNvSpPr>
            <a:spLocks noGrp="1"/>
          </p:cNvSpPr>
          <p:nvPr>
            <p:ph idx="1"/>
          </p:nvPr>
        </p:nvSpPr>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2" name="Заголовок 1"/>
          <p:cNvSpPr>
            <a:spLocks noGrp="1"/>
          </p:cNvSpPr>
          <p:nvPr>
            <p:ph type="title"/>
          </p:nvPr>
        </p:nvSpPr>
        <p:spPr/>
        <p:txBody>
          <a:bodyPr/>
          <a:lstStyle/>
          <a:p>
            <a:r>
              <a:rPr lang="ru-RU" smtClean="0"/>
              <a:t>Образец заголовка</a:t>
            </a:r>
            <a:endParaRPr lang="ru-RU" dirty="0"/>
          </a:p>
        </p:txBody>
      </p:sp>
      <p:sp>
        <p:nvSpPr>
          <p:cNvPr id="6" name="Дата 3"/>
          <p:cNvSpPr>
            <a:spLocks noGrp="1"/>
          </p:cNvSpPr>
          <p:nvPr>
            <p:ph type="dt" sz="half" idx="10"/>
          </p:nvPr>
        </p:nvSpPr>
        <p:spPr/>
        <p:txBody>
          <a:bodyPr/>
          <a:lstStyle>
            <a:lvl1pPr>
              <a:defRPr/>
            </a:lvl1pPr>
          </a:lstStyle>
          <a:p>
            <a:pPr>
              <a:defRPr/>
            </a:pPr>
            <a:fld id="{8254D086-4913-4659-A924-E561FFBF3620}" type="datetimeFigureOut">
              <a:rPr lang="ru-RU"/>
              <a:pPr>
                <a:defRPr/>
              </a:pPr>
              <a:t>09.05.2021</a:t>
            </a:fld>
            <a:endParaRPr lang="ru-RU"/>
          </a:p>
        </p:txBody>
      </p:sp>
      <p:sp>
        <p:nvSpPr>
          <p:cNvPr id="7" name="Нижний колонтитул 4"/>
          <p:cNvSpPr>
            <a:spLocks noGrp="1"/>
          </p:cNvSpPr>
          <p:nvPr>
            <p:ph type="ftr" sz="quarter" idx="11"/>
          </p:nvPr>
        </p:nvSpPr>
        <p:spPr/>
        <p:txBody>
          <a:bodyPr/>
          <a:lstStyle>
            <a:lvl1pPr>
              <a:defRPr/>
            </a:lvl1pPr>
          </a:lstStyle>
          <a:p>
            <a:pPr>
              <a:defRPr/>
            </a:pPr>
            <a:endParaRPr lang="ru-RU"/>
          </a:p>
        </p:txBody>
      </p:sp>
      <p:sp>
        <p:nvSpPr>
          <p:cNvPr id="8" name="Номер слайда 5"/>
          <p:cNvSpPr>
            <a:spLocks noGrp="1"/>
          </p:cNvSpPr>
          <p:nvPr>
            <p:ph type="sldNum" sz="quarter" idx="12"/>
          </p:nvPr>
        </p:nvSpPr>
        <p:spPr/>
        <p:txBody>
          <a:bodyPr/>
          <a:lstStyle>
            <a:lvl1pPr>
              <a:defRPr/>
            </a:lvl1pPr>
          </a:lstStyle>
          <a:p>
            <a:pPr>
              <a:defRPr/>
            </a:pPr>
            <a:fld id="{1B9C287B-C8EA-4F01-8F22-6B494B12CCEA}" type="slidenum">
              <a:rPr lang="ru-RU"/>
              <a:pPr>
                <a:defRPr/>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obj" preserve="1">
  <p:cSld name="1_Заголовок и объект">
    <p:spTree>
      <p:nvGrpSpPr>
        <p:cNvPr id="1" name=""/>
        <p:cNvGrpSpPr/>
        <p:nvPr/>
      </p:nvGrpSpPr>
      <p:grpSpPr>
        <a:xfrm>
          <a:off x="0" y="0"/>
          <a:ext cx="0" cy="0"/>
          <a:chOff x="0" y="0"/>
          <a:chExt cx="0" cy="0"/>
        </a:xfrm>
      </p:grpSpPr>
      <p:sp>
        <p:nvSpPr>
          <p:cNvPr id="4" name="Прямоугольник с двумя усеченными противолежащими углами 15"/>
          <p:cNvSpPr/>
          <p:nvPr userDrawn="1"/>
        </p:nvSpPr>
        <p:spPr>
          <a:xfrm>
            <a:off x="381000" y="342900"/>
            <a:ext cx="11430000" cy="6172200"/>
          </a:xfrm>
          <a:prstGeom prst="snip2DiagRect">
            <a:avLst/>
          </a:prstGeom>
          <a:solidFill>
            <a:srgbClr val="FFFFFF">
              <a:shade val="85000"/>
              <a:alpha val="85000"/>
            </a:srgbClr>
          </a:solidFill>
          <a:ln>
            <a:noFill/>
          </a:ln>
        </p:spPr>
        <p:style>
          <a:lnRef idx="2">
            <a:schemeClr val="accent6"/>
          </a:lnRef>
          <a:fillRef idx="1">
            <a:schemeClr val="lt1"/>
          </a:fillRef>
          <a:effectRef idx="0">
            <a:schemeClr val="accent6"/>
          </a:effectRef>
          <a:fontRef idx="minor">
            <a:schemeClr val="dk1"/>
          </a:fontRef>
        </p:style>
        <p:txBody>
          <a:bodyPr anchor="ctr"/>
          <a:lstStyle/>
          <a:p>
            <a:pPr algn="ctr" eaLnBrk="0" hangingPunct="0">
              <a:defRPr/>
            </a:pPr>
            <a:endParaRPr lang="ru-RU"/>
          </a:p>
        </p:txBody>
      </p:sp>
      <p:pic>
        <p:nvPicPr>
          <p:cNvPr id="5" name="Picture 12" descr="https://avatanplus.com/files/resources/mid/585501a168b311590c0e5e95.png"/>
          <p:cNvPicPr>
            <a:picLocks noChangeAspect="1" noChangeArrowheads="1"/>
          </p:cNvPicPr>
          <p:nvPr userDrawn="1"/>
        </p:nvPicPr>
        <p:blipFill>
          <a:blip r:embed="rId2">
            <a:grayscl/>
            <a:biLevel thresh="50000"/>
          </a:blip>
          <a:srcRect/>
          <a:stretch>
            <a:fillRect/>
          </a:stretch>
        </p:blipFill>
        <p:spPr bwMode="auto">
          <a:xfrm>
            <a:off x="0" y="0"/>
            <a:ext cx="12192000" cy="6858000"/>
          </a:xfrm>
          <a:prstGeom prst="rect">
            <a:avLst/>
          </a:prstGeom>
          <a:noFill/>
          <a:ln w="9525">
            <a:noFill/>
            <a:miter lim="800000"/>
            <a:headEnd/>
            <a:tailEnd/>
          </a:ln>
        </p:spPr>
      </p:pic>
      <p:pic>
        <p:nvPicPr>
          <p:cNvPr id="6" name="Picture 2" descr="https://avatars.mds.yandex.net/get-pdb/1948928/3298b1ec-5997-4cbf-a04f-1658361106a8/s1200"/>
          <p:cNvPicPr>
            <a:picLocks noChangeAspect="1" noChangeArrowheads="1"/>
          </p:cNvPicPr>
          <p:nvPr userDrawn="1"/>
        </p:nvPicPr>
        <p:blipFill>
          <a:blip r:embed="rId3"/>
          <a:srcRect/>
          <a:stretch>
            <a:fillRect/>
          </a:stretch>
        </p:blipFill>
        <p:spPr bwMode="auto">
          <a:xfrm>
            <a:off x="10723563" y="122238"/>
            <a:ext cx="1468437" cy="1176337"/>
          </a:xfrm>
          <a:prstGeom prst="rect">
            <a:avLst/>
          </a:prstGeom>
          <a:noFill/>
          <a:ln w="9525">
            <a:noFill/>
            <a:miter lim="800000"/>
            <a:headEnd/>
            <a:tailEnd/>
          </a:ln>
        </p:spPr>
      </p:pic>
      <p:sp>
        <p:nvSpPr>
          <p:cNvPr id="7" name="Прямоугольник 10"/>
          <p:cNvSpPr/>
          <p:nvPr userDrawn="1"/>
        </p:nvSpPr>
        <p:spPr>
          <a:xfrm>
            <a:off x="11363325" y="6673850"/>
            <a:ext cx="828675" cy="184150"/>
          </a:xfrm>
          <a:prstGeom prst="rect">
            <a:avLst/>
          </a:prstGeom>
        </p:spPr>
        <p:txBody>
          <a:bodyPr wrap="none">
            <a:spAutoFit/>
          </a:bodyPr>
          <a:lstStyle/>
          <a:p>
            <a:pPr algn="ctr" eaLnBrk="0" hangingPunct="0">
              <a:defRPr/>
            </a:pPr>
            <a:r>
              <a:rPr lang="ru-RU" sz="600" dirty="0">
                <a:solidFill>
                  <a:schemeClr val="accent6"/>
                </a:solidFill>
                <a:latin typeface="AGReverance" pitchFamily="2" charset="0"/>
                <a:cs typeface="+mn-cs"/>
              </a:rPr>
              <a:t>© Полшкова В.В., 2019</a:t>
            </a:r>
          </a:p>
        </p:txBody>
      </p:sp>
      <p:sp>
        <p:nvSpPr>
          <p:cNvPr id="3" name="Объект 2"/>
          <p:cNvSpPr>
            <a:spLocks noGrp="1"/>
          </p:cNvSpPr>
          <p:nvPr>
            <p:ph idx="1"/>
          </p:nvPr>
        </p:nvSpPr>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ru-RU" dirty="0" smtClean="0"/>
              <a:t>Образец текста</a:t>
            </a:r>
          </a:p>
          <a:p>
            <a:pPr lvl="1"/>
            <a:r>
              <a:rPr lang="ru-RU" dirty="0" smtClean="0"/>
              <a:t>Второй уровень</a:t>
            </a:r>
          </a:p>
          <a:p>
            <a:pPr lvl="2"/>
            <a:r>
              <a:rPr lang="ru-RU" dirty="0" smtClean="0"/>
              <a:t>Третий уровень</a:t>
            </a:r>
          </a:p>
          <a:p>
            <a:pPr lvl="3"/>
            <a:r>
              <a:rPr lang="ru-RU" dirty="0" smtClean="0"/>
              <a:t>Четвертый уровень</a:t>
            </a:r>
          </a:p>
          <a:p>
            <a:pPr lvl="4"/>
            <a:r>
              <a:rPr lang="ru-RU" dirty="0" smtClean="0"/>
              <a:t>Пятый уровень</a:t>
            </a:r>
            <a:endParaRPr lang="ru-RU" dirty="0"/>
          </a:p>
        </p:txBody>
      </p:sp>
      <p:sp>
        <p:nvSpPr>
          <p:cNvPr id="2" name="Заголовок 1"/>
          <p:cNvSpPr>
            <a:spLocks noGrp="1"/>
          </p:cNvSpPr>
          <p:nvPr>
            <p:ph type="title"/>
          </p:nvPr>
        </p:nvSpPr>
        <p:spPr/>
        <p:txBody>
          <a:bodyPr/>
          <a:lstStyle/>
          <a:p>
            <a:r>
              <a:rPr lang="ru-RU" smtClean="0"/>
              <a:t>Образец заголовка</a:t>
            </a:r>
            <a:endParaRPr lang="ru-RU" dirty="0"/>
          </a:p>
        </p:txBody>
      </p:sp>
      <p:sp>
        <p:nvSpPr>
          <p:cNvPr id="8" name="Дата 3"/>
          <p:cNvSpPr>
            <a:spLocks noGrp="1"/>
          </p:cNvSpPr>
          <p:nvPr>
            <p:ph type="dt" sz="half" idx="10"/>
          </p:nvPr>
        </p:nvSpPr>
        <p:spPr/>
        <p:txBody>
          <a:bodyPr/>
          <a:lstStyle>
            <a:lvl1pPr>
              <a:defRPr/>
            </a:lvl1pPr>
          </a:lstStyle>
          <a:p>
            <a:pPr>
              <a:defRPr/>
            </a:pPr>
            <a:fld id="{C176646C-C714-460F-8185-9AB4121A48B2}" type="datetimeFigureOut">
              <a:rPr lang="ru-RU"/>
              <a:pPr>
                <a:defRPr/>
              </a:pPr>
              <a:t>09.05.2021</a:t>
            </a:fld>
            <a:endParaRPr lang="ru-RU"/>
          </a:p>
        </p:txBody>
      </p:sp>
      <p:sp>
        <p:nvSpPr>
          <p:cNvPr id="9" name="Нижний колонтитул 4"/>
          <p:cNvSpPr>
            <a:spLocks noGrp="1"/>
          </p:cNvSpPr>
          <p:nvPr>
            <p:ph type="ftr" sz="quarter" idx="11"/>
          </p:nvPr>
        </p:nvSpPr>
        <p:spPr/>
        <p:txBody>
          <a:bodyPr/>
          <a:lstStyle>
            <a:lvl1pPr>
              <a:defRPr/>
            </a:lvl1pPr>
          </a:lstStyle>
          <a:p>
            <a:pPr>
              <a:defRPr/>
            </a:pPr>
            <a:endParaRPr lang="ru-RU"/>
          </a:p>
        </p:txBody>
      </p:sp>
      <p:sp>
        <p:nvSpPr>
          <p:cNvPr id="10" name="Номер слайда 5"/>
          <p:cNvSpPr>
            <a:spLocks noGrp="1"/>
          </p:cNvSpPr>
          <p:nvPr>
            <p:ph type="sldNum" sz="quarter" idx="12"/>
          </p:nvPr>
        </p:nvSpPr>
        <p:spPr/>
        <p:txBody>
          <a:bodyPr/>
          <a:lstStyle>
            <a:lvl1pPr>
              <a:defRPr/>
            </a:lvl1pPr>
          </a:lstStyle>
          <a:p>
            <a:pPr>
              <a:defRPr/>
            </a:pPr>
            <a:fld id="{D5C4C490-EF58-4BF9-9E62-6451F67A0974}" type="slidenum">
              <a:rPr lang="ru-RU"/>
              <a:pPr>
                <a:defRPr/>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2_Заголовок и объект">
    <p:spTree>
      <p:nvGrpSpPr>
        <p:cNvPr id="1" name=""/>
        <p:cNvGrpSpPr/>
        <p:nvPr/>
      </p:nvGrpSpPr>
      <p:grpSpPr>
        <a:xfrm>
          <a:off x="0" y="0"/>
          <a:ext cx="0" cy="0"/>
          <a:chOff x="0" y="0"/>
          <a:chExt cx="0" cy="0"/>
        </a:xfrm>
      </p:grpSpPr>
      <p:pic>
        <p:nvPicPr>
          <p:cNvPr id="4" name="Picture 8" descr="https://ds05.infourok.ru/uploads/ex/08b3/0001a2da-b217a285/hello_html_m2f595394.png"/>
          <p:cNvPicPr>
            <a:picLocks noChangeAspect="1" noChangeArrowheads="1"/>
          </p:cNvPicPr>
          <p:nvPr userDrawn="1"/>
        </p:nvPicPr>
        <p:blipFill>
          <a:blip r:embed="rId2"/>
          <a:srcRect/>
          <a:stretch>
            <a:fillRect/>
          </a:stretch>
        </p:blipFill>
        <p:spPr bwMode="auto">
          <a:xfrm>
            <a:off x="10353675" y="4932363"/>
            <a:ext cx="1770063" cy="1789112"/>
          </a:xfrm>
          <a:prstGeom prst="rect">
            <a:avLst/>
          </a:prstGeom>
          <a:noFill/>
          <a:ln w="9525">
            <a:noFill/>
            <a:miter lim="800000"/>
            <a:headEnd/>
            <a:tailEnd/>
          </a:ln>
        </p:spPr>
      </p:pic>
      <p:sp>
        <p:nvSpPr>
          <p:cNvPr id="3" name="Объект 2"/>
          <p:cNvSpPr>
            <a:spLocks noGrp="1"/>
          </p:cNvSpPr>
          <p:nvPr>
            <p:ph idx="1"/>
          </p:nvPr>
        </p:nvSpPr>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ru-RU" dirty="0" smtClean="0"/>
              <a:t>Образец текста</a:t>
            </a:r>
          </a:p>
          <a:p>
            <a:pPr lvl="1"/>
            <a:r>
              <a:rPr lang="ru-RU" dirty="0" smtClean="0"/>
              <a:t>Второй уровень</a:t>
            </a:r>
          </a:p>
          <a:p>
            <a:pPr lvl="2"/>
            <a:r>
              <a:rPr lang="ru-RU" dirty="0" smtClean="0"/>
              <a:t>Третий уровень</a:t>
            </a:r>
          </a:p>
          <a:p>
            <a:pPr lvl="3"/>
            <a:r>
              <a:rPr lang="ru-RU" dirty="0" smtClean="0"/>
              <a:t>Четвертый уровень</a:t>
            </a:r>
          </a:p>
          <a:p>
            <a:pPr lvl="4"/>
            <a:r>
              <a:rPr lang="ru-RU" dirty="0" smtClean="0"/>
              <a:t>Пятый уровень</a:t>
            </a:r>
            <a:endParaRPr lang="ru-RU" dirty="0"/>
          </a:p>
        </p:txBody>
      </p:sp>
      <p:sp>
        <p:nvSpPr>
          <p:cNvPr id="2" name="Заголовок 1"/>
          <p:cNvSpPr>
            <a:spLocks noGrp="1"/>
          </p:cNvSpPr>
          <p:nvPr>
            <p:ph type="title"/>
          </p:nvPr>
        </p:nvSpPr>
        <p:spPr/>
        <p:txBody>
          <a:bodyPr/>
          <a:lstStyle/>
          <a:p>
            <a:r>
              <a:rPr lang="ru-RU" smtClean="0"/>
              <a:t>Образец заголовка</a:t>
            </a:r>
            <a:endParaRPr lang="ru-RU" dirty="0"/>
          </a:p>
        </p:txBody>
      </p:sp>
      <p:sp>
        <p:nvSpPr>
          <p:cNvPr id="5" name="Дата 3"/>
          <p:cNvSpPr>
            <a:spLocks noGrp="1"/>
          </p:cNvSpPr>
          <p:nvPr>
            <p:ph type="dt" sz="half" idx="10"/>
          </p:nvPr>
        </p:nvSpPr>
        <p:spPr/>
        <p:txBody>
          <a:bodyPr/>
          <a:lstStyle>
            <a:lvl1pPr>
              <a:defRPr/>
            </a:lvl1pPr>
          </a:lstStyle>
          <a:p>
            <a:pPr>
              <a:defRPr/>
            </a:pPr>
            <a:fld id="{7C7F8F4E-2537-40AB-8260-116AF969C464}" type="datetimeFigureOut">
              <a:rPr lang="ru-RU"/>
              <a:pPr>
                <a:defRPr/>
              </a:pPr>
              <a:t>09.05.2021</a:t>
            </a:fld>
            <a:endParaRPr lang="ru-RU"/>
          </a:p>
        </p:txBody>
      </p:sp>
      <p:sp>
        <p:nvSpPr>
          <p:cNvPr id="6" name="Нижний колонтитул 4"/>
          <p:cNvSpPr>
            <a:spLocks noGrp="1"/>
          </p:cNvSpPr>
          <p:nvPr>
            <p:ph type="ftr" sz="quarter" idx="11"/>
          </p:nvPr>
        </p:nvSpPr>
        <p:spPr/>
        <p:txBody>
          <a:bodyPr/>
          <a:lstStyle>
            <a:lvl1pPr>
              <a:defRPr/>
            </a:lvl1pPr>
          </a:lstStyle>
          <a:p>
            <a:pPr>
              <a:defRPr/>
            </a:pPr>
            <a:endParaRPr lang="ru-RU"/>
          </a:p>
        </p:txBody>
      </p:sp>
      <p:sp>
        <p:nvSpPr>
          <p:cNvPr id="7" name="Номер слайда 5"/>
          <p:cNvSpPr>
            <a:spLocks noGrp="1"/>
          </p:cNvSpPr>
          <p:nvPr>
            <p:ph type="sldNum" sz="quarter" idx="12"/>
          </p:nvPr>
        </p:nvSpPr>
        <p:spPr/>
        <p:txBody>
          <a:bodyPr/>
          <a:lstStyle>
            <a:lvl1pPr>
              <a:defRPr/>
            </a:lvl1pPr>
          </a:lstStyle>
          <a:p>
            <a:pPr>
              <a:defRPr/>
            </a:pPr>
            <a:fld id="{561A8AE6-8D6B-44EA-8A16-E971DECCE077}" type="slidenum">
              <a:rPr lang="ru-RU"/>
              <a:pPr>
                <a:defRPr/>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3_Заголовок и объект">
    <p:spTree>
      <p:nvGrpSpPr>
        <p:cNvPr id="1" name=""/>
        <p:cNvGrpSpPr/>
        <p:nvPr/>
      </p:nvGrpSpPr>
      <p:grpSpPr>
        <a:xfrm>
          <a:off x="0" y="0"/>
          <a:ext cx="0" cy="0"/>
          <a:chOff x="0" y="0"/>
          <a:chExt cx="0" cy="0"/>
        </a:xfrm>
      </p:grpSpPr>
      <p:sp>
        <p:nvSpPr>
          <p:cNvPr id="3" name="Объект 2"/>
          <p:cNvSpPr>
            <a:spLocks noGrp="1"/>
          </p:cNvSpPr>
          <p:nvPr>
            <p:ph idx="1"/>
          </p:nvPr>
        </p:nvSpPr>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2" name="Заголовок 1"/>
          <p:cNvSpPr>
            <a:spLocks noGrp="1"/>
          </p:cNvSpPr>
          <p:nvPr>
            <p:ph type="title"/>
          </p:nvPr>
        </p:nvSpPr>
        <p:spPr/>
        <p:txBody>
          <a:bodyPr/>
          <a:lstStyle/>
          <a:p>
            <a:r>
              <a:rPr lang="ru-RU" smtClean="0"/>
              <a:t>Образец заголовка</a:t>
            </a:r>
            <a:endParaRPr lang="ru-RU" dirty="0"/>
          </a:p>
        </p:txBody>
      </p:sp>
      <p:sp>
        <p:nvSpPr>
          <p:cNvPr id="4" name="Дата 3"/>
          <p:cNvSpPr>
            <a:spLocks noGrp="1"/>
          </p:cNvSpPr>
          <p:nvPr>
            <p:ph type="dt" sz="half" idx="10"/>
          </p:nvPr>
        </p:nvSpPr>
        <p:spPr/>
        <p:txBody>
          <a:bodyPr/>
          <a:lstStyle>
            <a:lvl1pPr>
              <a:defRPr/>
            </a:lvl1pPr>
          </a:lstStyle>
          <a:p>
            <a:pPr>
              <a:defRPr/>
            </a:pPr>
            <a:fld id="{CD866C0F-11CE-457A-90E1-BCDDCBB54A04}" type="datetimeFigureOut">
              <a:rPr lang="ru-RU"/>
              <a:pPr>
                <a:defRPr/>
              </a:pPr>
              <a:t>09.05.2021</a:t>
            </a:fld>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A7B4106A-6375-4DAA-AB80-5E640CAB2714}" type="slidenum">
              <a:rPr lang="ru-RU"/>
              <a:pPr>
                <a:defRPr/>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obj" preserve="1">
  <p:cSld name="4_Заголовок и объект">
    <p:spTree>
      <p:nvGrpSpPr>
        <p:cNvPr id="1" name=""/>
        <p:cNvGrpSpPr/>
        <p:nvPr/>
      </p:nvGrpSpPr>
      <p:grpSpPr>
        <a:xfrm>
          <a:off x="0" y="0"/>
          <a:ext cx="0" cy="0"/>
          <a:chOff x="0" y="0"/>
          <a:chExt cx="0" cy="0"/>
        </a:xfrm>
      </p:grpSpPr>
      <p:pic>
        <p:nvPicPr>
          <p:cNvPr id="4" name="Picture 2" descr="PENNY PARKER"/>
          <p:cNvPicPr>
            <a:picLocks noChangeAspect="1" noChangeArrowheads="1"/>
          </p:cNvPicPr>
          <p:nvPr userDrawn="1"/>
        </p:nvPicPr>
        <p:blipFill>
          <a:blip r:embed="rId2">
            <a:extLst>
              <a:ext uri="{28A0092B-C50C-407E-A947-70E740481C1C}"/>
            </a:extLst>
          </a:blip>
          <a:srcRect/>
          <a:stretch>
            <a:fillRect/>
          </a:stretch>
        </p:blipFill>
        <p:spPr bwMode="auto">
          <a:xfrm>
            <a:off x="4333875" y="590550"/>
            <a:ext cx="7266863" cy="5450147"/>
          </a:xfrm>
          <a:prstGeom prst="ellipse">
            <a:avLst/>
          </a:prstGeom>
          <a:ln>
            <a:noFill/>
          </a:ln>
          <a:effectLst>
            <a:softEdge rad="112500"/>
          </a:effectLst>
          <a:extLst>
            <a:ext uri="{909E8E84-426E-40DD-AFC4-6F175D3DCCD1}"/>
          </a:extLst>
        </p:spPr>
      </p:pic>
      <p:sp>
        <p:nvSpPr>
          <p:cNvPr id="5" name="Прямоугольник с двумя усеченными соседними углами 9"/>
          <p:cNvSpPr/>
          <p:nvPr userDrawn="1"/>
        </p:nvSpPr>
        <p:spPr>
          <a:xfrm>
            <a:off x="381000" y="342900"/>
            <a:ext cx="11430000" cy="6172200"/>
          </a:xfrm>
          <a:prstGeom prst="snip2SameRect">
            <a:avLst/>
          </a:prstGeom>
          <a:solidFill>
            <a:srgbClr val="FFFFFF">
              <a:shade val="85000"/>
              <a:alpha val="85000"/>
            </a:srgbClr>
          </a:solidFill>
          <a:ln>
            <a:noFill/>
          </a:ln>
        </p:spPr>
        <p:style>
          <a:lnRef idx="2">
            <a:schemeClr val="accent6"/>
          </a:lnRef>
          <a:fillRef idx="1">
            <a:schemeClr val="lt1"/>
          </a:fillRef>
          <a:effectRef idx="0">
            <a:schemeClr val="accent6"/>
          </a:effectRef>
          <a:fontRef idx="minor">
            <a:schemeClr val="dk1"/>
          </a:fontRef>
        </p:style>
        <p:txBody>
          <a:bodyPr anchor="ctr"/>
          <a:lstStyle/>
          <a:p>
            <a:pPr algn="ctr" eaLnBrk="0" hangingPunct="0">
              <a:defRPr/>
            </a:pPr>
            <a:endParaRPr lang="ru-RU"/>
          </a:p>
        </p:txBody>
      </p:sp>
      <p:pic>
        <p:nvPicPr>
          <p:cNvPr id="6" name="Picture 8" descr="https://ds05.infourok.ru/uploads/ex/08b3/0001a2da-b217a285/hello_html_m2f595394.png"/>
          <p:cNvPicPr>
            <a:picLocks noChangeAspect="1" noChangeArrowheads="1"/>
          </p:cNvPicPr>
          <p:nvPr userDrawn="1"/>
        </p:nvPicPr>
        <p:blipFill>
          <a:blip r:embed="rId3"/>
          <a:srcRect/>
          <a:stretch>
            <a:fillRect/>
          </a:stretch>
        </p:blipFill>
        <p:spPr bwMode="auto">
          <a:xfrm>
            <a:off x="10353675" y="4932363"/>
            <a:ext cx="1770063" cy="1789112"/>
          </a:xfrm>
          <a:prstGeom prst="rect">
            <a:avLst/>
          </a:prstGeom>
          <a:noFill/>
          <a:ln w="9525">
            <a:noFill/>
            <a:miter lim="800000"/>
            <a:headEnd/>
            <a:tailEnd/>
          </a:ln>
        </p:spPr>
      </p:pic>
      <p:sp>
        <p:nvSpPr>
          <p:cNvPr id="3" name="Объект 2"/>
          <p:cNvSpPr>
            <a:spLocks noGrp="1"/>
          </p:cNvSpPr>
          <p:nvPr>
            <p:ph idx="1"/>
          </p:nvPr>
        </p:nvSpPr>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ru-RU" dirty="0" smtClean="0"/>
              <a:t>Образец текста</a:t>
            </a:r>
          </a:p>
          <a:p>
            <a:pPr lvl="1"/>
            <a:r>
              <a:rPr lang="ru-RU" dirty="0" smtClean="0"/>
              <a:t>Второй уровень</a:t>
            </a:r>
          </a:p>
          <a:p>
            <a:pPr lvl="2"/>
            <a:r>
              <a:rPr lang="ru-RU" dirty="0" smtClean="0"/>
              <a:t>Третий уровень</a:t>
            </a:r>
          </a:p>
          <a:p>
            <a:pPr lvl="3"/>
            <a:r>
              <a:rPr lang="ru-RU" dirty="0" smtClean="0"/>
              <a:t>Четвертый уровень</a:t>
            </a:r>
          </a:p>
          <a:p>
            <a:pPr lvl="4"/>
            <a:r>
              <a:rPr lang="ru-RU" dirty="0" smtClean="0"/>
              <a:t>Пятый уровень</a:t>
            </a:r>
            <a:endParaRPr lang="ru-RU" dirty="0"/>
          </a:p>
        </p:txBody>
      </p:sp>
      <p:sp>
        <p:nvSpPr>
          <p:cNvPr id="2" name="Заголовок 1"/>
          <p:cNvSpPr>
            <a:spLocks noGrp="1"/>
          </p:cNvSpPr>
          <p:nvPr>
            <p:ph type="title"/>
          </p:nvPr>
        </p:nvSpPr>
        <p:spPr/>
        <p:txBody>
          <a:bodyPr/>
          <a:lstStyle/>
          <a:p>
            <a:r>
              <a:rPr lang="ru-RU" dirty="0" smtClean="0"/>
              <a:t>Образец заголовка</a:t>
            </a:r>
            <a:endParaRPr lang="ru-RU" dirty="0"/>
          </a:p>
        </p:txBody>
      </p:sp>
      <p:sp>
        <p:nvSpPr>
          <p:cNvPr id="7" name="Дата 3"/>
          <p:cNvSpPr>
            <a:spLocks noGrp="1"/>
          </p:cNvSpPr>
          <p:nvPr>
            <p:ph type="dt" sz="half" idx="10"/>
          </p:nvPr>
        </p:nvSpPr>
        <p:spPr/>
        <p:txBody>
          <a:bodyPr/>
          <a:lstStyle>
            <a:lvl1pPr>
              <a:defRPr/>
            </a:lvl1pPr>
          </a:lstStyle>
          <a:p>
            <a:pPr>
              <a:defRPr/>
            </a:pPr>
            <a:fld id="{6E5AD8A3-13EE-476A-826A-5395162C8E72}" type="datetimeFigureOut">
              <a:rPr lang="ru-RU"/>
              <a:pPr>
                <a:defRPr/>
              </a:pPr>
              <a:t>09.05.2021</a:t>
            </a:fld>
            <a:endParaRPr lang="ru-RU"/>
          </a:p>
        </p:txBody>
      </p:sp>
      <p:sp>
        <p:nvSpPr>
          <p:cNvPr id="8" name="Нижний колонтитул 4"/>
          <p:cNvSpPr>
            <a:spLocks noGrp="1"/>
          </p:cNvSpPr>
          <p:nvPr>
            <p:ph type="ftr" sz="quarter" idx="11"/>
          </p:nvPr>
        </p:nvSpPr>
        <p:spPr/>
        <p:txBody>
          <a:bodyPr/>
          <a:lstStyle>
            <a:lvl1pPr>
              <a:defRPr/>
            </a:lvl1pPr>
          </a:lstStyle>
          <a:p>
            <a:pPr>
              <a:defRPr/>
            </a:pPr>
            <a:endParaRPr lang="ru-RU"/>
          </a:p>
        </p:txBody>
      </p:sp>
      <p:sp>
        <p:nvSpPr>
          <p:cNvPr id="9" name="Номер слайда 5"/>
          <p:cNvSpPr>
            <a:spLocks noGrp="1"/>
          </p:cNvSpPr>
          <p:nvPr>
            <p:ph type="sldNum" sz="quarter" idx="12"/>
          </p:nvPr>
        </p:nvSpPr>
        <p:spPr/>
        <p:txBody>
          <a:bodyPr/>
          <a:lstStyle>
            <a:lvl1pPr>
              <a:defRPr/>
            </a:lvl1pPr>
          </a:lstStyle>
          <a:p>
            <a:pPr>
              <a:defRPr/>
            </a:pPr>
            <a:fld id="{0811811A-BA6F-4C22-96CD-BFF84FBDC23E}" type="slidenum">
              <a:rPr lang="ru-RU"/>
              <a:pPr>
                <a:defRPr/>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obj" preserve="1">
  <p:cSld name="5_Заголовок и объект">
    <p:spTree>
      <p:nvGrpSpPr>
        <p:cNvPr id="1" name=""/>
        <p:cNvGrpSpPr/>
        <p:nvPr/>
      </p:nvGrpSpPr>
      <p:grpSpPr>
        <a:xfrm>
          <a:off x="0" y="0"/>
          <a:ext cx="0" cy="0"/>
          <a:chOff x="0" y="0"/>
          <a:chExt cx="0" cy="0"/>
        </a:xfrm>
      </p:grpSpPr>
      <p:sp>
        <p:nvSpPr>
          <p:cNvPr id="4" name="Прямоугольник с двумя усеченными противолежащими углами 15"/>
          <p:cNvSpPr/>
          <p:nvPr userDrawn="1"/>
        </p:nvSpPr>
        <p:spPr>
          <a:xfrm>
            <a:off x="381000" y="342900"/>
            <a:ext cx="11430000" cy="6172200"/>
          </a:xfrm>
          <a:prstGeom prst="snip2DiagRect">
            <a:avLst/>
          </a:prstGeom>
          <a:solidFill>
            <a:srgbClr val="FFFFFF">
              <a:shade val="85000"/>
              <a:alpha val="85000"/>
            </a:srgbClr>
          </a:solidFill>
          <a:ln>
            <a:noFill/>
          </a:ln>
        </p:spPr>
        <p:style>
          <a:lnRef idx="2">
            <a:schemeClr val="accent6"/>
          </a:lnRef>
          <a:fillRef idx="1">
            <a:schemeClr val="lt1"/>
          </a:fillRef>
          <a:effectRef idx="0">
            <a:schemeClr val="accent6"/>
          </a:effectRef>
          <a:fontRef idx="minor">
            <a:schemeClr val="dk1"/>
          </a:fontRef>
        </p:style>
        <p:txBody>
          <a:bodyPr anchor="ctr"/>
          <a:lstStyle/>
          <a:p>
            <a:pPr algn="ctr" eaLnBrk="0" hangingPunct="0">
              <a:defRPr/>
            </a:pPr>
            <a:endParaRPr lang="ru-RU"/>
          </a:p>
        </p:txBody>
      </p:sp>
      <p:pic>
        <p:nvPicPr>
          <p:cNvPr id="5" name="Picture 12" descr="https://avatanplus.com/files/resources/mid/585501a168b311590c0e5e95.png"/>
          <p:cNvPicPr>
            <a:picLocks noChangeAspect="1" noChangeArrowheads="1"/>
          </p:cNvPicPr>
          <p:nvPr userDrawn="1"/>
        </p:nvPicPr>
        <p:blipFill>
          <a:blip r:embed="rId2">
            <a:grayscl/>
            <a:biLevel thresh="50000"/>
          </a:blip>
          <a:srcRect/>
          <a:stretch>
            <a:fillRect/>
          </a:stretch>
        </p:blipFill>
        <p:spPr bwMode="auto">
          <a:xfrm>
            <a:off x="0" y="0"/>
            <a:ext cx="12192000" cy="6858000"/>
          </a:xfrm>
          <a:prstGeom prst="rect">
            <a:avLst/>
          </a:prstGeom>
          <a:noFill/>
          <a:ln w="9525">
            <a:noFill/>
            <a:miter lim="800000"/>
            <a:headEnd/>
            <a:tailEnd/>
          </a:ln>
        </p:spPr>
      </p:pic>
      <p:pic>
        <p:nvPicPr>
          <p:cNvPr id="6" name="Picture 2" descr="https://avatars.mds.yandex.net/get-pdb/1948928/3298b1ec-5997-4cbf-a04f-1658361106a8/s1200"/>
          <p:cNvPicPr>
            <a:picLocks noChangeAspect="1" noChangeArrowheads="1"/>
          </p:cNvPicPr>
          <p:nvPr userDrawn="1"/>
        </p:nvPicPr>
        <p:blipFill>
          <a:blip r:embed="rId3"/>
          <a:srcRect/>
          <a:stretch>
            <a:fillRect/>
          </a:stretch>
        </p:blipFill>
        <p:spPr bwMode="auto">
          <a:xfrm>
            <a:off x="10610850" y="5591175"/>
            <a:ext cx="1581150" cy="1266825"/>
          </a:xfrm>
          <a:prstGeom prst="rect">
            <a:avLst/>
          </a:prstGeom>
          <a:noFill/>
          <a:ln w="9525">
            <a:noFill/>
            <a:miter lim="800000"/>
            <a:headEnd/>
            <a:tailEnd/>
          </a:ln>
        </p:spPr>
      </p:pic>
      <p:sp>
        <p:nvSpPr>
          <p:cNvPr id="7" name="Прямоугольник 10"/>
          <p:cNvSpPr/>
          <p:nvPr userDrawn="1"/>
        </p:nvSpPr>
        <p:spPr>
          <a:xfrm>
            <a:off x="11363325" y="6673850"/>
            <a:ext cx="828675" cy="184150"/>
          </a:xfrm>
          <a:prstGeom prst="rect">
            <a:avLst/>
          </a:prstGeom>
        </p:spPr>
        <p:txBody>
          <a:bodyPr wrap="none">
            <a:spAutoFit/>
          </a:bodyPr>
          <a:lstStyle/>
          <a:p>
            <a:pPr algn="ctr" eaLnBrk="0" hangingPunct="0">
              <a:defRPr/>
            </a:pPr>
            <a:r>
              <a:rPr lang="ru-RU" sz="600" dirty="0">
                <a:solidFill>
                  <a:schemeClr val="accent6"/>
                </a:solidFill>
                <a:latin typeface="AGReverance" pitchFamily="2" charset="0"/>
                <a:cs typeface="+mn-cs"/>
              </a:rPr>
              <a:t>© Полшкова В.В., 2019</a:t>
            </a:r>
          </a:p>
        </p:txBody>
      </p:sp>
      <p:sp>
        <p:nvSpPr>
          <p:cNvPr id="3" name="Объект 2"/>
          <p:cNvSpPr>
            <a:spLocks noGrp="1"/>
          </p:cNvSpPr>
          <p:nvPr>
            <p:ph idx="1"/>
          </p:nvPr>
        </p:nvSpPr>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ru-RU" dirty="0" smtClean="0"/>
              <a:t>Образец текста</a:t>
            </a:r>
          </a:p>
          <a:p>
            <a:pPr lvl="1"/>
            <a:r>
              <a:rPr lang="ru-RU" dirty="0" smtClean="0"/>
              <a:t>Второй уровень</a:t>
            </a:r>
          </a:p>
          <a:p>
            <a:pPr lvl="2"/>
            <a:r>
              <a:rPr lang="ru-RU" dirty="0" smtClean="0"/>
              <a:t>Третий уровень</a:t>
            </a:r>
          </a:p>
          <a:p>
            <a:pPr lvl="3"/>
            <a:r>
              <a:rPr lang="ru-RU" dirty="0" smtClean="0"/>
              <a:t>Четвертый уровень</a:t>
            </a:r>
          </a:p>
          <a:p>
            <a:pPr lvl="4"/>
            <a:r>
              <a:rPr lang="ru-RU" dirty="0" smtClean="0"/>
              <a:t>Пятый уровень</a:t>
            </a:r>
            <a:endParaRPr lang="ru-RU" dirty="0"/>
          </a:p>
        </p:txBody>
      </p:sp>
      <p:sp>
        <p:nvSpPr>
          <p:cNvPr id="2" name="Заголовок 1"/>
          <p:cNvSpPr>
            <a:spLocks noGrp="1"/>
          </p:cNvSpPr>
          <p:nvPr>
            <p:ph type="title"/>
          </p:nvPr>
        </p:nvSpPr>
        <p:spPr/>
        <p:txBody>
          <a:bodyPr/>
          <a:lstStyle/>
          <a:p>
            <a:r>
              <a:rPr lang="ru-RU" smtClean="0"/>
              <a:t>Образец заголовка</a:t>
            </a:r>
            <a:endParaRPr lang="ru-RU" dirty="0"/>
          </a:p>
        </p:txBody>
      </p:sp>
      <p:sp>
        <p:nvSpPr>
          <p:cNvPr id="8" name="Дата 3"/>
          <p:cNvSpPr>
            <a:spLocks noGrp="1"/>
          </p:cNvSpPr>
          <p:nvPr>
            <p:ph type="dt" sz="half" idx="10"/>
          </p:nvPr>
        </p:nvSpPr>
        <p:spPr/>
        <p:txBody>
          <a:bodyPr/>
          <a:lstStyle>
            <a:lvl1pPr>
              <a:defRPr/>
            </a:lvl1pPr>
          </a:lstStyle>
          <a:p>
            <a:pPr>
              <a:defRPr/>
            </a:pPr>
            <a:fld id="{BDACCC9C-8008-420F-AF59-E1F7599A914B}" type="datetimeFigureOut">
              <a:rPr lang="ru-RU"/>
              <a:pPr>
                <a:defRPr/>
              </a:pPr>
              <a:t>09.05.2021</a:t>
            </a:fld>
            <a:endParaRPr lang="ru-RU"/>
          </a:p>
        </p:txBody>
      </p:sp>
      <p:sp>
        <p:nvSpPr>
          <p:cNvPr id="9" name="Нижний колонтитул 4"/>
          <p:cNvSpPr>
            <a:spLocks noGrp="1"/>
          </p:cNvSpPr>
          <p:nvPr>
            <p:ph type="ftr" sz="quarter" idx="11"/>
          </p:nvPr>
        </p:nvSpPr>
        <p:spPr/>
        <p:txBody>
          <a:bodyPr/>
          <a:lstStyle>
            <a:lvl1pPr>
              <a:defRPr/>
            </a:lvl1pPr>
          </a:lstStyle>
          <a:p>
            <a:pPr>
              <a:defRPr/>
            </a:pPr>
            <a:endParaRPr lang="ru-RU"/>
          </a:p>
        </p:txBody>
      </p:sp>
      <p:sp>
        <p:nvSpPr>
          <p:cNvPr id="10" name="Номер слайда 5"/>
          <p:cNvSpPr>
            <a:spLocks noGrp="1"/>
          </p:cNvSpPr>
          <p:nvPr>
            <p:ph type="sldNum" sz="quarter" idx="12"/>
          </p:nvPr>
        </p:nvSpPr>
        <p:spPr/>
        <p:txBody>
          <a:bodyPr/>
          <a:lstStyle>
            <a:lvl1pPr>
              <a:defRPr/>
            </a:lvl1pPr>
          </a:lstStyle>
          <a:p>
            <a:pPr>
              <a:defRPr/>
            </a:pPr>
            <a:fld id="{9280CB74-2CB6-4B64-983C-4D4879496AF3}" type="slidenum">
              <a:rPr lang="ru-RU"/>
              <a:pPr>
                <a:defRPr/>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1850" y="1709738"/>
            <a:ext cx="10515600" cy="2852737"/>
          </a:xfrm>
        </p:spPr>
        <p:txBody>
          <a:bodyPr anchor="b"/>
          <a:lstStyle>
            <a:lvl1pPr>
              <a:defRPr sz="6000"/>
            </a:lvl1pPr>
          </a:lstStyle>
          <a:p>
            <a:r>
              <a:rPr lang="ru-RU" smtClean="0"/>
              <a:t>Образец заголовка</a:t>
            </a:r>
            <a:endParaRPr lang="ru-RU"/>
          </a:p>
        </p:txBody>
      </p:sp>
      <p:sp>
        <p:nvSpPr>
          <p:cNvPr id="3" name="Текст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lvl1pPr>
              <a:defRPr/>
            </a:lvl1pPr>
          </a:lstStyle>
          <a:p>
            <a:pPr>
              <a:defRPr/>
            </a:pPr>
            <a:fld id="{A659A4FC-0153-41D3-A17B-DEA76E668D55}" type="datetimeFigureOut">
              <a:rPr lang="ru-RU"/>
              <a:pPr>
                <a:defRPr/>
              </a:pPr>
              <a:t>09.05.2021</a:t>
            </a:fld>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5AF7E1B1-BF00-43F3-9BC0-0D6BB08A9947}" type="slidenum">
              <a:rPr lang="ru-RU"/>
              <a:pPr>
                <a:defRPr/>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838200" y="1825625"/>
            <a:ext cx="518160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6172200" y="1825625"/>
            <a:ext cx="518160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3"/>
          <p:cNvSpPr>
            <a:spLocks noGrp="1"/>
          </p:cNvSpPr>
          <p:nvPr>
            <p:ph type="dt" sz="half" idx="10"/>
          </p:nvPr>
        </p:nvSpPr>
        <p:spPr/>
        <p:txBody>
          <a:bodyPr/>
          <a:lstStyle>
            <a:lvl1pPr>
              <a:defRPr/>
            </a:lvl1pPr>
          </a:lstStyle>
          <a:p>
            <a:pPr>
              <a:defRPr/>
            </a:pPr>
            <a:fld id="{EC7E134D-389B-4B25-A61F-F5F9D8D30777}" type="datetimeFigureOut">
              <a:rPr lang="ru-RU"/>
              <a:pPr>
                <a:defRPr/>
              </a:pPr>
              <a:t>09.05.2021</a:t>
            </a:fld>
            <a:endParaRPr lang="ru-RU"/>
          </a:p>
        </p:txBody>
      </p:sp>
      <p:sp>
        <p:nvSpPr>
          <p:cNvPr id="6" name="Нижний колонтитул 4"/>
          <p:cNvSpPr>
            <a:spLocks noGrp="1"/>
          </p:cNvSpPr>
          <p:nvPr>
            <p:ph type="ftr" sz="quarter" idx="11"/>
          </p:nvPr>
        </p:nvSpPr>
        <p:spPr/>
        <p:txBody>
          <a:bodyPr/>
          <a:lstStyle>
            <a:lvl1pPr>
              <a:defRPr/>
            </a:lvl1pPr>
          </a:lstStyle>
          <a:p>
            <a:pPr>
              <a:defRPr/>
            </a:pPr>
            <a:endParaRPr lang="ru-RU"/>
          </a:p>
        </p:txBody>
      </p:sp>
      <p:sp>
        <p:nvSpPr>
          <p:cNvPr id="7" name="Номер слайда 5"/>
          <p:cNvSpPr>
            <a:spLocks noGrp="1"/>
          </p:cNvSpPr>
          <p:nvPr>
            <p:ph type="sldNum" sz="quarter" idx="12"/>
          </p:nvPr>
        </p:nvSpPr>
        <p:spPr/>
        <p:txBody>
          <a:bodyPr/>
          <a:lstStyle>
            <a:lvl1pPr>
              <a:defRPr/>
            </a:lvl1pPr>
          </a:lstStyle>
          <a:p>
            <a:pPr>
              <a:defRPr/>
            </a:pPr>
            <a:fld id="{C02510A5-FF2D-4F9F-BD8D-4EA32A2DE252}" type="slidenum">
              <a:rPr lang="ru-RU"/>
              <a:pPr>
                <a:defRPr/>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365125"/>
            <a:ext cx="10515600" cy="1325563"/>
          </a:xfrm>
        </p:spPr>
        <p:txBody>
          <a:bodyPr/>
          <a:lstStyle/>
          <a:p>
            <a:r>
              <a:rPr lang="ru-RU" smtClean="0"/>
              <a:t>Образец заголовка</a:t>
            </a:r>
            <a:endParaRPr lang="ru-RU"/>
          </a:p>
        </p:txBody>
      </p:sp>
      <p:sp>
        <p:nvSpPr>
          <p:cNvPr id="3" name="Текст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839788" y="2505075"/>
            <a:ext cx="5157787"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6172200" y="2505075"/>
            <a:ext cx="5183188"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3"/>
          <p:cNvSpPr>
            <a:spLocks noGrp="1"/>
          </p:cNvSpPr>
          <p:nvPr>
            <p:ph type="dt" sz="half" idx="10"/>
          </p:nvPr>
        </p:nvSpPr>
        <p:spPr/>
        <p:txBody>
          <a:bodyPr/>
          <a:lstStyle>
            <a:lvl1pPr>
              <a:defRPr/>
            </a:lvl1pPr>
          </a:lstStyle>
          <a:p>
            <a:pPr>
              <a:defRPr/>
            </a:pPr>
            <a:fld id="{F70588D9-E21D-41CC-ACBA-C871C354C5F6}" type="datetimeFigureOut">
              <a:rPr lang="ru-RU"/>
              <a:pPr>
                <a:defRPr/>
              </a:pPr>
              <a:t>09.05.2021</a:t>
            </a:fld>
            <a:endParaRPr lang="ru-RU"/>
          </a:p>
        </p:txBody>
      </p:sp>
      <p:sp>
        <p:nvSpPr>
          <p:cNvPr id="8" name="Нижний колонтитул 4"/>
          <p:cNvSpPr>
            <a:spLocks noGrp="1"/>
          </p:cNvSpPr>
          <p:nvPr>
            <p:ph type="ftr" sz="quarter" idx="11"/>
          </p:nvPr>
        </p:nvSpPr>
        <p:spPr/>
        <p:txBody>
          <a:bodyPr/>
          <a:lstStyle>
            <a:lvl1pPr>
              <a:defRPr/>
            </a:lvl1pPr>
          </a:lstStyle>
          <a:p>
            <a:pPr>
              <a:defRPr/>
            </a:pPr>
            <a:endParaRPr lang="ru-RU"/>
          </a:p>
        </p:txBody>
      </p:sp>
      <p:sp>
        <p:nvSpPr>
          <p:cNvPr id="9" name="Номер слайда 5"/>
          <p:cNvSpPr>
            <a:spLocks noGrp="1"/>
          </p:cNvSpPr>
          <p:nvPr>
            <p:ph type="sldNum" sz="quarter" idx="12"/>
          </p:nvPr>
        </p:nvSpPr>
        <p:spPr/>
        <p:txBody>
          <a:bodyPr/>
          <a:lstStyle>
            <a:lvl1pPr>
              <a:defRPr/>
            </a:lvl1pPr>
          </a:lstStyle>
          <a:p>
            <a:pPr>
              <a:defRPr/>
            </a:pPr>
            <a:fld id="{5F0C4DA7-EBE7-4F7C-A883-18937FC6CC41}" type="slidenum">
              <a:rPr lang="ru-RU"/>
              <a:pPr>
                <a:defRPr/>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3"/>
          <p:cNvSpPr>
            <a:spLocks noGrp="1"/>
          </p:cNvSpPr>
          <p:nvPr>
            <p:ph type="dt" sz="half" idx="10"/>
          </p:nvPr>
        </p:nvSpPr>
        <p:spPr/>
        <p:txBody>
          <a:bodyPr/>
          <a:lstStyle>
            <a:lvl1pPr>
              <a:defRPr/>
            </a:lvl1pPr>
          </a:lstStyle>
          <a:p>
            <a:pPr>
              <a:defRPr/>
            </a:pPr>
            <a:fld id="{07C1E90D-5B0A-46F9-9038-B1C379BA6939}" type="datetimeFigureOut">
              <a:rPr lang="ru-RU"/>
              <a:pPr>
                <a:defRPr/>
              </a:pPr>
              <a:t>09.05.2021</a:t>
            </a:fld>
            <a:endParaRPr lang="ru-RU"/>
          </a:p>
        </p:txBody>
      </p:sp>
      <p:sp>
        <p:nvSpPr>
          <p:cNvPr id="4" name="Нижний колонтитул 4"/>
          <p:cNvSpPr>
            <a:spLocks noGrp="1"/>
          </p:cNvSpPr>
          <p:nvPr>
            <p:ph type="ftr" sz="quarter" idx="11"/>
          </p:nvPr>
        </p:nvSpPr>
        <p:spPr/>
        <p:txBody>
          <a:bodyPr/>
          <a:lstStyle>
            <a:lvl1pPr>
              <a:defRPr/>
            </a:lvl1pPr>
          </a:lstStyle>
          <a:p>
            <a:pPr>
              <a:defRPr/>
            </a:pPr>
            <a:endParaRPr lang="ru-RU"/>
          </a:p>
        </p:txBody>
      </p:sp>
      <p:sp>
        <p:nvSpPr>
          <p:cNvPr id="5" name="Номер слайда 5"/>
          <p:cNvSpPr>
            <a:spLocks noGrp="1"/>
          </p:cNvSpPr>
          <p:nvPr>
            <p:ph type="sldNum" sz="quarter" idx="12"/>
          </p:nvPr>
        </p:nvSpPr>
        <p:spPr/>
        <p:txBody>
          <a:bodyPr/>
          <a:lstStyle>
            <a:lvl1pPr>
              <a:defRPr/>
            </a:lvl1pPr>
          </a:lstStyle>
          <a:p>
            <a:pPr>
              <a:defRPr/>
            </a:pPr>
            <a:fld id="{BD110C4E-4D64-493F-998E-665F5DADB7C2}" type="slidenum">
              <a:rPr lang="ru-RU"/>
              <a:pPr>
                <a:defRPr/>
              </a:pPr>
              <a:t>‹#›</a:t>
            </a:fld>
            <a:endParaRPr lang="ru-RU"/>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3"/>
          <p:cNvSpPr>
            <a:spLocks noGrp="1"/>
          </p:cNvSpPr>
          <p:nvPr>
            <p:ph type="dt" sz="half" idx="10"/>
          </p:nvPr>
        </p:nvSpPr>
        <p:spPr/>
        <p:txBody>
          <a:bodyPr/>
          <a:lstStyle>
            <a:lvl1pPr>
              <a:defRPr/>
            </a:lvl1pPr>
          </a:lstStyle>
          <a:p>
            <a:pPr>
              <a:defRPr/>
            </a:pPr>
            <a:fld id="{3B2C47F0-6C3A-47AB-8DFB-F63F619093DF}" type="datetimeFigureOut">
              <a:rPr lang="ru-RU"/>
              <a:pPr>
                <a:defRPr/>
              </a:pPr>
              <a:t>09.05.2021</a:t>
            </a:fld>
            <a:endParaRPr lang="ru-RU"/>
          </a:p>
        </p:txBody>
      </p:sp>
      <p:sp>
        <p:nvSpPr>
          <p:cNvPr id="3" name="Нижний колонтитул 4"/>
          <p:cNvSpPr>
            <a:spLocks noGrp="1"/>
          </p:cNvSpPr>
          <p:nvPr>
            <p:ph type="ftr" sz="quarter" idx="11"/>
          </p:nvPr>
        </p:nvSpPr>
        <p:spPr/>
        <p:txBody>
          <a:bodyPr/>
          <a:lstStyle>
            <a:lvl1pPr>
              <a:defRPr/>
            </a:lvl1pPr>
          </a:lstStyle>
          <a:p>
            <a:pPr>
              <a:defRPr/>
            </a:pPr>
            <a:endParaRPr lang="ru-RU"/>
          </a:p>
        </p:txBody>
      </p:sp>
      <p:sp>
        <p:nvSpPr>
          <p:cNvPr id="4" name="Номер слайда 5"/>
          <p:cNvSpPr>
            <a:spLocks noGrp="1"/>
          </p:cNvSpPr>
          <p:nvPr>
            <p:ph type="sldNum" sz="quarter" idx="12"/>
          </p:nvPr>
        </p:nvSpPr>
        <p:spPr/>
        <p:txBody>
          <a:bodyPr/>
          <a:lstStyle>
            <a:lvl1pPr>
              <a:defRPr/>
            </a:lvl1pPr>
          </a:lstStyle>
          <a:p>
            <a:pPr>
              <a:defRPr/>
            </a:pPr>
            <a:fld id="{CC4C533E-A977-4586-90CE-5B8D3B0B48BA}" type="slidenum">
              <a:rPr lang="ru-RU"/>
              <a:pPr>
                <a:defRPr/>
              </a:pPr>
              <a:t>‹#›</a:t>
            </a:fld>
            <a:endParaRPr lang="ru-RU"/>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ru-RU" smtClean="0"/>
              <a:t>Образец заголовка</a:t>
            </a:r>
            <a:endParaRPr lang="ru-RU"/>
          </a:p>
        </p:txBody>
      </p:sp>
      <p:sp>
        <p:nvSpPr>
          <p:cNvPr id="3" name="Объект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Дата 3"/>
          <p:cNvSpPr>
            <a:spLocks noGrp="1"/>
          </p:cNvSpPr>
          <p:nvPr>
            <p:ph type="dt" sz="half" idx="10"/>
          </p:nvPr>
        </p:nvSpPr>
        <p:spPr/>
        <p:txBody>
          <a:bodyPr/>
          <a:lstStyle>
            <a:lvl1pPr>
              <a:defRPr/>
            </a:lvl1pPr>
          </a:lstStyle>
          <a:p>
            <a:pPr>
              <a:defRPr/>
            </a:pPr>
            <a:fld id="{AC670DFE-7F07-49F2-8D13-100BBBA6FC30}" type="datetimeFigureOut">
              <a:rPr lang="ru-RU"/>
              <a:pPr>
                <a:defRPr/>
              </a:pPr>
              <a:t>09.05.2021</a:t>
            </a:fld>
            <a:endParaRPr lang="ru-RU"/>
          </a:p>
        </p:txBody>
      </p:sp>
      <p:sp>
        <p:nvSpPr>
          <p:cNvPr id="6" name="Нижний колонтитул 4"/>
          <p:cNvSpPr>
            <a:spLocks noGrp="1"/>
          </p:cNvSpPr>
          <p:nvPr>
            <p:ph type="ftr" sz="quarter" idx="11"/>
          </p:nvPr>
        </p:nvSpPr>
        <p:spPr/>
        <p:txBody>
          <a:bodyPr/>
          <a:lstStyle>
            <a:lvl1pPr>
              <a:defRPr/>
            </a:lvl1pPr>
          </a:lstStyle>
          <a:p>
            <a:pPr>
              <a:defRPr/>
            </a:pPr>
            <a:endParaRPr lang="ru-RU"/>
          </a:p>
        </p:txBody>
      </p:sp>
      <p:sp>
        <p:nvSpPr>
          <p:cNvPr id="7" name="Номер слайда 5"/>
          <p:cNvSpPr>
            <a:spLocks noGrp="1"/>
          </p:cNvSpPr>
          <p:nvPr>
            <p:ph type="sldNum" sz="quarter" idx="12"/>
          </p:nvPr>
        </p:nvSpPr>
        <p:spPr/>
        <p:txBody>
          <a:bodyPr/>
          <a:lstStyle>
            <a:lvl1pPr>
              <a:defRPr/>
            </a:lvl1pPr>
          </a:lstStyle>
          <a:p>
            <a:pPr>
              <a:defRPr/>
            </a:pPr>
            <a:fld id="{057530B2-A453-4285-901C-1C84C1F454F5}" type="slidenum">
              <a:rPr lang="ru-RU"/>
              <a:pPr>
                <a:defRPr/>
              </a:pPr>
              <a:t>‹#›</a:t>
            </a:fld>
            <a:endParaRPr lang="ru-RU"/>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ru-RU" smtClean="0"/>
              <a:t>Образец заголовка</a:t>
            </a:r>
            <a:endParaRPr lang="ru-RU"/>
          </a:p>
        </p:txBody>
      </p:sp>
      <p:sp>
        <p:nvSpPr>
          <p:cNvPr id="3" name="Рисунок 2"/>
          <p:cNvSpPr>
            <a:spLocks noGrp="1"/>
          </p:cNvSpPr>
          <p:nvPr>
            <p:ph type="pic" idx="1"/>
          </p:nvPr>
        </p:nvSpPr>
        <p:spPr>
          <a:xfrm>
            <a:off x="5183188" y="987425"/>
            <a:ext cx="6172200" cy="4873625"/>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ru-RU" noProof="0" smtClean="0"/>
              <a:t>Вставка рисунка</a:t>
            </a:r>
            <a:endParaRPr lang="ru-RU" noProof="0"/>
          </a:p>
        </p:txBody>
      </p:sp>
      <p:sp>
        <p:nvSpPr>
          <p:cNvPr id="4" name="Текст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Дата 3"/>
          <p:cNvSpPr>
            <a:spLocks noGrp="1"/>
          </p:cNvSpPr>
          <p:nvPr>
            <p:ph type="dt" sz="half" idx="10"/>
          </p:nvPr>
        </p:nvSpPr>
        <p:spPr/>
        <p:txBody>
          <a:bodyPr/>
          <a:lstStyle>
            <a:lvl1pPr>
              <a:defRPr/>
            </a:lvl1pPr>
          </a:lstStyle>
          <a:p>
            <a:pPr>
              <a:defRPr/>
            </a:pPr>
            <a:fld id="{08DD8F61-A3F5-4E47-99A5-669E66000F93}" type="datetimeFigureOut">
              <a:rPr lang="ru-RU"/>
              <a:pPr>
                <a:defRPr/>
              </a:pPr>
              <a:t>09.05.2021</a:t>
            </a:fld>
            <a:endParaRPr lang="ru-RU"/>
          </a:p>
        </p:txBody>
      </p:sp>
      <p:sp>
        <p:nvSpPr>
          <p:cNvPr id="6" name="Нижний колонтитул 4"/>
          <p:cNvSpPr>
            <a:spLocks noGrp="1"/>
          </p:cNvSpPr>
          <p:nvPr>
            <p:ph type="ftr" sz="quarter" idx="11"/>
          </p:nvPr>
        </p:nvSpPr>
        <p:spPr/>
        <p:txBody>
          <a:bodyPr/>
          <a:lstStyle>
            <a:lvl1pPr>
              <a:defRPr/>
            </a:lvl1pPr>
          </a:lstStyle>
          <a:p>
            <a:pPr>
              <a:defRPr/>
            </a:pPr>
            <a:endParaRPr lang="ru-RU"/>
          </a:p>
        </p:txBody>
      </p:sp>
      <p:sp>
        <p:nvSpPr>
          <p:cNvPr id="7" name="Номер слайда 5"/>
          <p:cNvSpPr>
            <a:spLocks noGrp="1"/>
          </p:cNvSpPr>
          <p:nvPr>
            <p:ph type="sldNum" sz="quarter" idx="12"/>
          </p:nvPr>
        </p:nvSpPr>
        <p:spPr/>
        <p:txBody>
          <a:bodyPr/>
          <a:lstStyle>
            <a:lvl1pPr>
              <a:defRPr/>
            </a:lvl1pPr>
          </a:lstStyle>
          <a:p>
            <a:pPr>
              <a:defRPr/>
            </a:pPr>
            <a:fld id="{92DD58B4-F4E3-4952-98BE-FCD7D3811CF3}" type="slidenum">
              <a:rPr lang="ru-RU"/>
              <a:pPr>
                <a:defRPr/>
              </a:pPr>
              <a:t>‹#›</a:t>
            </a:fld>
            <a:endParaRPr lang="ru-RU"/>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pPr>
              <a:defRPr/>
            </a:pPr>
            <a:fld id="{BEB2E550-0BF8-4F36-965A-08D025402718}" type="datetimeFigureOut">
              <a:rPr lang="ru-RU"/>
              <a:pPr>
                <a:defRPr/>
              </a:pPr>
              <a:t>09.05.2021</a:t>
            </a:fld>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EED1AC4C-2380-4FB4-91DE-D1E4CBC5A8D6}" type="slidenum">
              <a:rPr lang="ru-RU"/>
              <a:pPr>
                <a:defRPr/>
              </a:pPr>
              <a:t>‹#›</a:t>
            </a:fld>
            <a:endParaRPr lang="ru-RU"/>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8724900" y="365125"/>
            <a:ext cx="2628900" cy="5811838"/>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838200" y="365125"/>
            <a:ext cx="7734300" cy="5811838"/>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pPr>
              <a:defRPr/>
            </a:pPr>
            <a:fld id="{F891B25D-0C90-4375-9110-B7474B80A491}" type="datetimeFigureOut">
              <a:rPr lang="ru-RU"/>
              <a:pPr>
                <a:defRPr/>
              </a:pPr>
              <a:t>09.05.2021</a:t>
            </a:fld>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A9ABFA39-5D21-4BA4-83C9-F06909468964}" type="slidenum">
              <a:rPr lang="ru-RU"/>
              <a:pPr>
                <a:defRPr/>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18">
            <a:lum/>
          </a:blip>
          <a:srcRect/>
          <a:stretch>
            <a:fillRect t="-6000" b="-6000"/>
          </a:stretch>
        </a:blipFill>
        <a:effectLst/>
      </p:bgPr>
    </p:bg>
    <p:spTree>
      <p:nvGrpSpPr>
        <p:cNvPr id="1" name=""/>
        <p:cNvGrpSpPr/>
        <p:nvPr/>
      </p:nvGrpSpPr>
      <p:grpSpPr>
        <a:xfrm>
          <a:off x="0" y="0"/>
          <a:ext cx="0" cy="0"/>
          <a:chOff x="0" y="0"/>
          <a:chExt cx="0" cy="0"/>
        </a:xfrm>
      </p:grpSpPr>
      <p:sp>
        <p:nvSpPr>
          <p:cNvPr id="12" name="Скругленный прямоугольник 11"/>
          <p:cNvSpPr/>
          <p:nvPr userDrawn="1"/>
        </p:nvSpPr>
        <p:spPr>
          <a:xfrm>
            <a:off x="381000" y="342900"/>
            <a:ext cx="11430000" cy="6172200"/>
          </a:xfrm>
          <a:prstGeom prst="roundRect">
            <a:avLst/>
          </a:prstGeom>
          <a:solidFill>
            <a:srgbClr val="FFFFFF">
              <a:shade val="85000"/>
              <a:alpha val="79000"/>
            </a:srgbClr>
          </a:solidFill>
          <a:ln>
            <a:noFill/>
          </a:ln>
        </p:spPr>
        <p:style>
          <a:lnRef idx="2">
            <a:schemeClr val="accent6"/>
          </a:lnRef>
          <a:fillRef idx="1">
            <a:schemeClr val="lt1"/>
          </a:fillRef>
          <a:effectRef idx="0">
            <a:schemeClr val="accent6"/>
          </a:effectRef>
          <a:fontRef idx="minor">
            <a:schemeClr val="dk1"/>
          </a:fontRef>
        </p:style>
        <p:txBody>
          <a:bodyPr anchor="ctr"/>
          <a:lstStyle/>
          <a:p>
            <a:pPr algn="ctr" eaLnBrk="0" hangingPunct="0">
              <a:defRPr/>
            </a:pPr>
            <a:endParaRPr lang="ru-RU"/>
          </a:p>
        </p:txBody>
      </p:sp>
      <p:pic>
        <p:nvPicPr>
          <p:cNvPr id="1027" name="Picture 12" descr="https://avatanplus.com/files/resources/mid/585501a168b311590c0e5e95.png"/>
          <p:cNvPicPr>
            <a:picLocks noChangeAspect="1" noChangeArrowheads="1"/>
          </p:cNvPicPr>
          <p:nvPr userDrawn="1"/>
        </p:nvPicPr>
        <p:blipFill>
          <a:blip r:embed="rId19">
            <a:grayscl/>
            <a:biLevel thresh="50000"/>
          </a:blip>
          <a:srcRect/>
          <a:stretch>
            <a:fillRect/>
          </a:stretch>
        </p:blipFill>
        <p:spPr bwMode="auto">
          <a:xfrm>
            <a:off x="0" y="0"/>
            <a:ext cx="12192000" cy="6858000"/>
          </a:xfrm>
          <a:prstGeom prst="rect">
            <a:avLst/>
          </a:prstGeom>
          <a:noFill/>
          <a:ln w="9525">
            <a:noFill/>
            <a:miter lim="800000"/>
            <a:headEnd/>
            <a:tailEnd/>
          </a:ln>
        </p:spPr>
      </p:pic>
      <p:sp>
        <p:nvSpPr>
          <p:cNvPr id="16" name="Прямоугольник 15"/>
          <p:cNvSpPr/>
          <p:nvPr userDrawn="1"/>
        </p:nvSpPr>
        <p:spPr>
          <a:xfrm>
            <a:off x="11363325" y="6673850"/>
            <a:ext cx="828675" cy="184150"/>
          </a:xfrm>
          <a:prstGeom prst="rect">
            <a:avLst/>
          </a:prstGeom>
        </p:spPr>
        <p:txBody>
          <a:bodyPr wrap="none">
            <a:spAutoFit/>
          </a:bodyPr>
          <a:lstStyle/>
          <a:p>
            <a:pPr algn="ctr" eaLnBrk="0" hangingPunct="0">
              <a:defRPr/>
            </a:pPr>
            <a:r>
              <a:rPr lang="ru-RU" sz="600" dirty="0">
                <a:solidFill>
                  <a:schemeClr val="accent6"/>
                </a:solidFill>
                <a:latin typeface="AGReverance" pitchFamily="2" charset="0"/>
                <a:cs typeface="+mn-cs"/>
              </a:rPr>
              <a:t>© Полшкова В.В., 2019</a:t>
            </a:r>
          </a:p>
        </p:txBody>
      </p:sp>
      <p:sp>
        <p:nvSpPr>
          <p:cNvPr id="1029" name="Заголовок 1"/>
          <p:cNvSpPr>
            <a:spLocks noGrp="1"/>
          </p:cNvSpPr>
          <p:nvPr>
            <p:ph type="title"/>
          </p:nvPr>
        </p:nvSpPr>
        <p:spPr bwMode="auto">
          <a:xfrm>
            <a:off x="838200" y="365125"/>
            <a:ext cx="10515600" cy="1325563"/>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ru-RU" smtClean="0"/>
              <a:t>Образец заголовка</a:t>
            </a:r>
          </a:p>
        </p:txBody>
      </p:sp>
      <p:sp>
        <p:nvSpPr>
          <p:cNvPr id="1030" name="Текст 2"/>
          <p:cNvSpPr>
            <a:spLocks noGrp="1"/>
          </p:cNvSpPr>
          <p:nvPr>
            <p:ph type="body" idx="1"/>
          </p:nvPr>
        </p:nvSpPr>
        <p:spPr bwMode="auto">
          <a:xfrm>
            <a:off x="838200" y="1825625"/>
            <a:ext cx="10515600" cy="4351338"/>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p>
        </p:txBody>
      </p:sp>
      <p:sp>
        <p:nvSpPr>
          <p:cNvPr id="4" name="Дата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eaLnBrk="0" hangingPunct="0">
              <a:defRPr sz="1200">
                <a:solidFill>
                  <a:schemeClr val="tx1">
                    <a:tint val="75000"/>
                  </a:schemeClr>
                </a:solidFill>
                <a:cs typeface="+mn-cs"/>
              </a:defRPr>
            </a:lvl1pPr>
          </a:lstStyle>
          <a:p>
            <a:pPr>
              <a:defRPr/>
            </a:pPr>
            <a:fld id="{888547C7-3B87-42E3-B423-504DA9C81B32}" type="datetimeFigureOut">
              <a:rPr lang="ru-RU"/>
              <a:pPr>
                <a:defRPr/>
              </a:pPr>
              <a:t>09.05.2021</a:t>
            </a:fld>
            <a:endParaRPr lang="ru-RU"/>
          </a:p>
        </p:txBody>
      </p:sp>
      <p:sp>
        <p:nvSpPr>
          <p:cNvPr id="5" name="Нижний колонтитул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eaLnBrk="0" hangingPunct="0">
              <a:defRPr sz="1200">
                <a:solidFill>
                  <a:schemeClr val="tx1">
                    <a:tint val="75000"/>
                  </a:schemeClr>
                </a:solidFill>
                <a:cs typeface="+mn-cs"/>
              </a:defRPr>
            </a:lvl1pPr>
          </a:lstStyle>
          <a:p>
            <a:pPr>
              <a:defRPr/>
            </a:pPr>
            <a:endParaRPr lang="ru-RU"/>
          </a:p>
        </p:txBody>
      </p:sp>
      <p:sp>
        <p:nvSpPr>
          <p:cNvPr id="6" name="Номер слайда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eaLnBrk="0" hangingPunct="0">
              <a:defRPr sz="1200">
                <a:solidFill>
                  <a:schemeClr val="tx1">
                    <a:tint val="75000"/>
                  </a:schemeClr>
                </a:solidFill>
                <a:cs typeface="+mn-cs"/>
              </a:defRPr>
            </a:lvl1pPr>
          </a:lstStyle>
          <a:p>
            <a:pPr>
              <a:defRPr/>
            </a:pPr>
            <a:fld id="{F0B6ABC1-1C13-4E77-A728-95FFDD5994A6}" type="slidenum">
              <a:rPr lang="ru-RU"/>
              <a:pPr>
                <a:defRPr/>
              </a:pPr>
              <a:t>‹#›</a:t>
            </a:fld>
            <a:endParaRPr lang="ru-RU"/>
          </a:p>
        </p:txBody>
      </p:sp>
    </p:spTree>
  </p:cSld>
  <p:clrMap bg1="lt1" tx1="dk1" bg2="lt2" tx2="dk2" accent1="accent1" accent2="accent2" accent3="accent3" accent4="accent4" accent5="accent5" accent6="accent6" hlink="hlink" folHlink="folHlink"/>
  <p:sldLayoutIdLst>
    <p:sldLayoutId id="2147483758" r:id="rId1"/>
    <p:sldLayoutId id="2147483759" r:id="rId2"/>
    <p:sldLayoutId id="2147483760" r:id="rId3"/>
    <p:sldLayoutId id="2147483761" r:id="rId4"/>
    <p:sldLayoutId id="2147483757" r:id="rId5"/>
    <p:sldLayoutId id="2147483762" r:id="rId6"/>
    <p:sldLayoutId id="2147483763" r:id="rId7"/>
    <p:sldLayoutId id="2147483756" r:id="rId8"/>
    <p:sldLayoutId id="2147483755" r:id="rId9"/>
    <p:sldLayoutId id="2147483754" r:id="rId10"/>
    <p:sldLayoutId id="2147483753" r:id="rId11"/>
    <p:sldLayoutId id="2147483752" r:id="rId12"/>
    <p:sldLayoutId id="2147483751" r:id="rId13"/>
    <p:sldLayoutId id="2147483750" r:id="rId14"/>
    <p:sldLayoutId id="2147483749" r:id="rId15"/>
    <p:sldLayoutId id="2147483748" r:id="rId16"/>
  </p:sldLayoutIdLst>
  <p:timing>
    <p:tnLst>
      <p:par>
        <p:cTn id="1" dur="indefinite" restart="never" nodeType="tmRoot"/>
      </p:par>
    </p:tnLst>
  </p:timing>
  <p:txStyles>
    <p:titleStyle>
      <a:lvl1pPr algn="l" rtl="0" eaLnBrk="0" fontAlgn="base" hangingPunct="0">
        <a:lnSpc>
          <a:spcPct val="90000"/>
        </a:lnSpc>
        <a:spcBef>
          <a:spcPct val="0"/>
        </a:spcBef>
        <a:spcAft>
          <a:spcPct val="0"/>
        </a:spcAft>
        <a:defRPr sz="4400" kern="1200">
          <a:solidFill>
            <a:schemeClr val="tx1"/>
          </a:solidFill>
          <a:latin typeface="AGReverance" pitchFamily="2" charset="0"/>
          <a:ea typeface="+mj-ea"/>
          <a:cs typeface="+mj-cs"/>
        </a:defRPr>
      </a:lvl1pPr>
      <a:lvl2pPr algn="l" rtl="0" eaLnBrk="0" fontAlgn="base" hangingPunct="0">
        <a:lnSpc>
          <a:spcPct val="90000"/>
        </a:lnSpc>
        <a:spcBef>
          <a:spcPct val="0"/>
        </a:spcBef>
        <a:spcAft>
          <a:spcPct val="0"/>
        </a:spcAft>
        <a:defRPr sz="4400">
          <a:solidFill>
            <a:schemeClr val="tx1"/>
          </a:solidFill>
          <a:latin typeface="AGReverance"/>
        </a:defRPr>
      </a:lvl2pPr>
      <a:lvl3pPr algn="l" rtl="0" eaLnBrk="0" fontAlgn="base" hangingPunct="0">
        <a:lnSpc>
          <a:spcPct val="90000"/>
        </a:lnSpc>
        <a:spcBef>
          <a:spcPct val="0"/>
        </a:spcBef>
        <a:spcAft>
          <a:spcPct val="0"/>
        </a:spcAft>
        <a:defRPr sz="4400">
          <a:solidFill>
            <a:schemeClr val="tx1"/>
          </a:solidFill>
          <a:latin typeface="AGReverance"/>
        </a:defRPr>
      </a:lvl3pPr>
      <a:lvl4pPr algn="l" rtl="0" eaLnBrk="0" fontAlgn="base" hangingPunct="0">
        <a:lnSpc>
          <a:spcPct val="90000"/>
        </a:lnSpc>
        <a:spcBef>
          <a:spcPct val="0"/>
        </a:spcBef>
        <a:spcAft>
          <a:spcPct val="0"/>
        </a:spcAft>
        <a:defRPr sz="4400">
          <a:solidFill>
            <a:schemeClr val="tx1"/>
          </a:solidFill>
          <a:latin typeface="AGReverance"/>
        </a:defRPr>
      </a:lvl4pPr>
      <a:lvl5pPr algn="l" rtl="0" eaLnBrk="0" fontAlgn="base" hangingPunct="0">
        <a:lnSpc>
          <a:spcPct val="90000"/>
        </a:lnSpc>
        <a:spcBef>
          <a:spcPct val="0"/>
        </a:spcBef>
        <a:spcAft>
          <a:spcPct val="0"/>
        </a:spcAft>
        <a:defRPr sz="4400">
          <a:solidFill>
            <a:schemeClr val="tx1"/>
          </a:solidFill>
          <a:latin typeface="AGReverance"/>
        </a:defRPr>
      </a:lvl5pPr>
      <a:lvl6pPr marL="457200" algn="l" rtl="0" fontAlgn="base">
        <a:lnSpc>
          <a:spcPct val="90000"/>
        </a:lnSpc>
        <a:spcBef>
          <a:spcPct val="0"/>
        </a:spcBef>
        <a:spcAft>
          <a:spcPct val="0"/>
        </a:spcAft>
        <a:defRPr sz="4400">
          <a:solidFill>
            <a:schemeClr val="tx1"/>
          </a:solidFill>
          <a:latin typeface="AGReverance"/>
        </a:defRPr>
      </a:lvl6pPr>
      <a:lvl7pPr marL="914400" algn="l" rtl="0" fontAlgn="base">
        <a:lnSpc>
          <a:spcPct val="90000"/>
        </a:lnSpc>
        <a:spcBef>
          <a:spcPct val="0"/>
        </a:spcBef>
        <a:spcAft>
          <a:spcPct val="0"/>
        </a:spcAft>
        <a:defRPr sz="4400">
          <a:solidFill>
            <a:schemeClr val="tx1"/>
          </a:solidFill>
          <a:latin typeface="AGReverance"/>
        </a:defRPr>
      </a:lvl7pPr>
      <a:lvl8pPr marL="1371600" algn="l" rtl="0" fontAlgn="base">
        <a:lnSpc>
          <a:spcPct val="90000"/>
        </a:lnSpc>
        <a:spcBef>
          <a:spcPct val="0"/>
        </a:spcBef>
        <a:spcAft>
          <a:spcPct val="0"/>
        </a:spcAft>
        <a:defRPr sz="4400">
          <a:solidFill>
            <a:schemeClr val="tx1"/>
          </a:solidFill>
          <a:latin typeface="AGReverance"/>
        </a:defRPr>
      </a:lvl8pPr>
      <a:lvl9pPr marL="1828800" algn="l" rtl="0" fontAlgn="base">
        <a:lnSpc>
          <a:spcPct val="90000"/>
        </a:lnSpc>
        <a:spcBef>
          <a:spcPct val="0"/>
        </a:spcBef>
        <a:spcAft>
          <a:spcPct val="0"/>
        </a:spcAft>
        <a:defRPr sz="4400">
          <a:solidFill>
            <a:schemeClr val="tx1"/>
          </a:solidFill>
          <a:latin typeface="AGReverance"/>
        </a:defRPr>
      </a:lvl9pPr>
    </p:titleStyle>
    <p:bodyStyle>
      <a:lvl1pPr marL="228600" indent="-228600" algn="l" rtl="0" eaLnBrk="0" fontAlgn="base" hangingPunct="0">
        <a:lnSpc>
          <a:spcPct val="90000"/>
        </a:lnSpc>
        <a:spcBef>
          <a:spcPts val="1000"/>
        </a:spcBef>
        <a:spcAft>
          <a:spcPct val="0"/>
        </a:spcAft>
        <a:buFont typeface="Arial" charset="0"/>
        <a:buChar char="•"/>
        <a:defRPr sz="2800" kern="1200">
          <a:solidFill>
            <a:schemeClr val="tx1"/>
          </a:solidFill>
          <a:latin typeface="AGReverance" pitchFamily="2" charset="0"/>
          <a:ea typeface="+mn-ea"/>
          <a:cs typeface="+mn-cs"/>
        </a:defRPr>
      </a:lvl1pPr>
      <a:lvl2pPr marL="685800" indent="-228600" algn="l" rtl="0" eaLnBrk="0" fontAlgn="base" hangingPunct="0">
        <a:lnSpc>
          <a:spcPct val="90000"/>
        </a:lnSpc>
        <a:spcBef>
          <a:spcPts val="500"/>
        </a:spcBef>
        <a:spcAft>
          <a:spcPct val="0"/>
        </a:spcAft>
        <a:buFont typeface="Arial" charset="0"/>
        <a:buChar char="•"/>
        <a:defRPr sz="2400" kern="1200">
          <a:solidFill>
            <a:schemeClr val="tx1"/>
          </a:solidFill>
          <a:latin typeface="AGReverance" pitchFamily="2" charset="0"/>
          <a:ea typeface="+mn-ea"/>
          <a:cs typeface="+mn-cs"/>
        </a:defRPr>
      </a:lvl2pPr>
      <a:lvl3pPr marL="1143000" indent="-228600" algn="l" rtl="0" eaLnBrk="0" fontAlgn="base" hangingPunct="0">
        <a:lnSpc>
          <a:spcPct val="90000"/>
        </a:lnSpc>
        <a:spcBef>
          <a:spcPts val="500"/>
        </a:spcBef>
        <a:spcAft>
          <a:spcPct val="0"/>
        </a:spcAft>
        <a:buFont typeface="Arial" charset="0"/>
        <a:buChar char="•"/>
        <a:defRPr sz="2000" kern="1200">
          <a:solidFill>
            <a:schemeClr val="tx1"/>
          </a:solidFill>
          <a:latin typeface="AGReverance" pitchFamily="2" charset="0"/>
          <a:ea typeface="+mn-ea"/>
          <a:cs typeface="+mn-cs"/>
        </a:defRPr>
      </a:lvl3pPr>
      <a:lvl4pPr marL="1600200" indent="-228600" algn="l" rtl="0" eaLnBrk="0" fontAlgn="base" hangingPunct="0">
        <a:lnSpc>
          <a:spcPct val="90000"/>
        </a:lnSpc>
        <a:spcBef>
          <a:spcPts val="500"/>
        </a:spcBef>
        <a:spcAft>
          <a:spcPct val="0"/>
        </a:spcAft>
        <a:buFont typeface="Arial" charset="0"/>
        <a:buChar char="•"/>
        <a:defRPr kern="1200">
          <a:solidFill>
            <a:schemeClr val="tx1"/>
          </a:solidFill>
          <a:latin typeface="AGReverance" pitchFamily="2" charset="0"/>
          <a:ea typeface="+mn-ea"/>
          <a:cs typeface="+mn-cs"/>
        </a:defRPr>
      </a:lvl4pPr>
      <a:lvl5pPr marL="2057400" indent="-228600" algn="l" rtl="0" eaLnBrk="0" fontAlgn="base" hangingPunct="0">
        <a:lnSpc>
          <a:spcPct val="90000"/>
        </a:lnSpc>
        <a:spcBef>
          <a:spcPts val="500"/>
        </a:spcBef>
        <a:spcAft>
          <a:spcPct val="0"/>
        </a:spcAft>
        <a:buFont typeface="Arial" charset="0"/>
        <a:buChar char="•"/>
        <a:defRPr kern="1200">
          <a:solidFill>
            <a:schemeClr val="tx1"/>
          </a:solidFill>
          <a:latin typeface="AGReverance"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slideLayout" Target="../slideLayouts/slideLayout5.xml"/><Relationship Id="rId1" Type="http://schemas.openxmlformats.org/officeDocument/2006/relationships/audio" Target="file:///C:\Users\1\Desktop\&#1089;&#1090;&#1088;&#1072;&#1085;&#1089;&#1090;&#1074;&#1091;&#1102;&#1097;&#1080;&#1077;%20&#1084;&#1091;&#1079;&#1099;&#1082;&#1072;&#1085;&#1090;&#1099;\&#1087;&#1077;&#1089;&#1085;&#1080;%20&#1090;&#1088;&#1091;&#1073;&#1072;&#1076;&#1091;&#1088;&#1086;&#1074;%201.mp3" TargetMode="External"/></Relationships>
</file>

<file path=ppt/slides/_rels/slide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slideLayout" Target="../slideLayouts/slideLayout2.xml"/><Relationship Id="rId1" Type="http://schemas.openxmlformats.org/officeDocument/2006/relationships/audio" Target="file:///C:\Users\1\Desktop\&#1089;&#1090;&#1088;&#1072;&#1085;&#1089;&#1090;&#1074;&#1091;&#1102;&#1097;&#1080;&#1077;%20&#1084;&#1091;&#1079;&#1099;&#1082;&#1072;&#1085;&#1090;&#1099;\&#1087;&#1077;&#1089;&#1085;&#1080;%20&#1090;&#1088;&#1091;&#1073;&#1072;&#1076;&#1091;&#1088;&#1086;&#1074;%202.mp3" TargetMode="External"/><Relationship Id="rId4" Type="http://schemas.openxmlformats.org/officeDocument/2006/relationships/image" Target="../media/image11.png"/></Relationships>
</file>

<file path=ppt/slides/_rels/slide7.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pn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slideLayout" Target="../slideLayouts/slideLayout5.xml"/><Relationship Id="rId1" Type="http://schemas.openxmlformats.org/officeDocument/2006/relationships/audio" Target="file:///C:\Users\1\Desktop\&#1089;&#1090;&#1088;&#1072;&#1085;&#1089;&#1090;&#1074;&#1091;&#1102;&#1097;&#1080;&#1077;%20&#1084;&#1091;&#1079;&#1099;&#1082;&#1072;&#1085;&#1090;&#1099;\&#1087;&#1077;&#1089;&#1085;&#1080;%20&#1090;&#1088;&#1091;&#1073;&#1072;&#1076;&#1091;&#1088;&#1086;&#1074;%204%20&#1042;&#1086;&#1086;&#1088;&#1091;&#1078;&#1077;&#1085;&#1085;&#1099;&#1081;%20&#1095;&#1077;&#1083;&#1086;&#1074;&#1077;&#1082;.mp3" TargetMode="External"/><Relationship Id="rId4" Type="http://schemas.openxmlformats.org/officeDocument/2006/relationships/image" Target="../media/image11.png"/></Relationships>
</file>

<file path=ppt/slides/_rels/slide10.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3" Type="http://schemas.openxmlformats.org/officeDocument/2006/relationships/image" Target="http://cdn01.ru/files/users/images/1d/14/1d149ed45fc13bbc269c32f096a44ca1.jpg" TargetMode="External"/><Relationship Id="rId2" Type="http://schemas.openxmlformats.org/officeDocument/2006/relationships/image" Target="../media/image18.jpeg"/><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slideLayout" Target="../slideLayouts/slideLayout5.xml"/><Relationship Id="rId1" Type="http://schemas.openxmlformats.org/officeDocument/2006/relationships/audio" Target="file:///C:\Users\1\Desktop\&#1089;&#1090;&#1088;&#1072;&#1085;&#1089;&#1090;&#1074;&#1091;&#1102;&#1097;&#1080;&#1077;%20&#1084;&#1091;&#1079;&#1099;&#1082;&#1072;&#1085;&#1090;&#1099;\&#1087;&#1077;&#1089;&#1085;&#1080;%20&#1074;&#1072;&#1075;&#1072;&#1085;&#1090;&#1086;&#1074;%20&#1042;%20&#1090;&#1072;&#1074;&#1077;&#1088;&#1085;&#1077;.mp3" TargetMode="External"/><Relationship Id="rId4" Type="http://schemas.openxmlformats.org/officeDocument/2006/relationships/image" Target="../media/image11.png"/></Relationships>
</file>

<file path=ppt/slides/_rels/slide13.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slideLayout" Target="../slideLayouts/slideLayout5.xml"/><Relationship Id="rId1" Type="http://schemas.openxmlformats.org/officeDocument/2006/relationships/audio" Target="file:///C:\Users\1\Desktop\&#1089;&#1090;&#1088;&#1072;&#1085;&#1089;&#1090;&#1074;&#1091;&#1102;&#1097;&#1080;&#1077;%20&#1084;&#1091;&#1079;&#1099;&#1082;&#1072;&#1085;&#1090;&#1099;\&#1043;&#1072;&#1091;&#1076;&#1077;&#1072;&#1084;&#1091;&#1089;.mp3" TargetMode="External"/><Relationship Id="rId4" Type="http://schemas.openxmlformats.org/officeDocument/2006/relationships/image" Target="../media/image11.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Заголовок 1"/>
          <p:cNvSpPr>
            <a:spLocks noGrp="1"/>
          </p:cNvSpPr>
          <p:nvPr>
            <p:ph type="ctrTitle"/>
          </p:nvPr>
        </p:nvSpPr>
        <p:spPr/>
        <p:txBody>
          <a:bodyPr/>
          <a:lstStyle/>
          <a:p>
            <a:pPr eaLnBrk="1" hangingPunct="1"/>
            <a:r>
              <a:rPr lang="ru-RU" b="1" smtClean="0">
                <a:solidFill>
                  <a:srgbClr val="BD072E"/>
                </a:solidFill>
                <a:latin typeface="Times New Roman" pitchFamily="18" charset="0"/>
                <a:cs typeface="Times New Roman" pitchFamily="18" charset="0"/>
              </a:rPr>
              <a:t>АВТОРСКАЯ  ПЕСНЯ.</a:t>
            </a:r>
            <a:br>
              <a:rPr lang="ru-RU" b="1" smtClean="0">
                <a:solidFill>
                  <a:srgbClr val="BD072E"/>
                </a:solidFill>
                <a:latin typeface="Times New Roman" pitchFamily="18" charset="0"/>
                <a:cs typeface="Times New Roman" pitchFamily="18" charset="0"/>
              </a:rPr>
            </a:br>
            <a:r>
              <a:rPr lang="ru-RU" sz="4400" b="1" smtClean="0">
                <a:solidFill>
                  <a:srgbClr val="BD072E"/>
                </a:solidFill>
                <a:latin typeface="Times New Roman" pitchFamily="18" charset="0"/>
                <a:cs typeface="Times New Roman" pitchFamily="18" charset="0"/>
              </a:rPr>
              <a:t>Как  всё  начиналось.</a:t>
            </a:r>
          </a:p>
        </p:txBody>
      </p:sp>
      <p:sp>
        <p:nvSpPr>
          <p:cNvPr id="19458" name="Подзаголовок 2"/>
          <p:cNvSpPr>
            <a:spLocks noGrp="1"/>
          </p:cNvSpPr>
          <p:nvPr>
            <p:ph type="subTitle" idx="1"/>
          </p:nvPr>
        </p:nvSpPr>
        <p:spPr>
          <a:xfrm>
            <a:off x="1524000" y="4673600"/>
            <a:ext cx="9144000" cy="842963"/>
          </a:xfrm>
        </p:spPr>
        <p:txBody>
          <a:bodyPr/>
          <a:lstStyle/>
          <a:p>
            <a:pPr eaLnBrk="1" hangingPunct="1"/>
            <a:r>
              <a:rPr lang="ru-RU" sz="2000" smtClean="0">
                <a:latin typeface="Times New Roman" pitchFamily="18" charset="0"/>
                <a:cs typeface="Times New Roman" pitchFamily="18" charset="0"/>
              </a:rPr>
              <a:t>Митяшина И. С. учитель музыки МБОУ СОШ с. Тополево                                   Хабаровского района, Хабаровского края.</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Объект 4"/>
          <p:cNvSpPr>
            <a:spLocks noGrp="1"/>
          </p:cNvSpPr>
          <p:nvPr>
            <p:ph idx="1"/>
          </p:nvPr>
        </p:nvSpPr>
        <p:spPr>
          <a:xfrm>
            <a:off x="3016250" y="482600"/>
            <a:ext cx="8337550" cy="5694363"/>
          </a:xfrm>
        </p:spPr>
        <p:txBody>
          <a:bodyPr/>
          <a:lstStyle/>
          <a:p>
            <a:r>
              <a:rPr lang="ru-RU" sz="3200" smtClean="0">
                <a:latin typeface="Times New Roman" pitchFamily="18" charset="0"/>
                <a:cs typeface="Times New Roman" pitchFamily="18" charset="0"/>
              </a:rPr>
              <a:t>«Жил да был трубадур, беззаботный малый, он скитался по дорогам, исполняя песни для королей и принцесс. Везде его встречали с распростертыми объятиями. Он бренчал на лютне, пел песни о любви и отчаянной смелости, очаровывал дам и продолжал свой путь. Вот это жизнь!» Да, красивая жизнь, если забыть, что все было по-другому.</a:t>
            </a:r>
          </a:p>
          <a:p>
            <a:r>
              <a:rPr lang="ru-RU" sz="3200" smtClean="0">
                <a:latin typeface="Times New Roman" pitchFamily="18" charset="0"/>
                <a:cs typeface="Times New Roman" pitchFamily="18" charset="0"/>
              </a:rPr>
              <a:t>Кто же были исторические трубадуры, менестрели, голиарды, скоморохи? Что толкало их в дорогу — дух романтики или суровая необходимость?</a:t>
            </a:r>
          </a:p>
        </p:txBody>
      </p:sp>
      <p:pic>
        <p:nvPicPr>
          <p:cNvPr id="21506" name="Picture 4" descr="Трубадур"/>
          <p:cNvPicPr>
            <a:picLocks noChangeAspect="1" noChangeArrowheads="1"/>
          </p:cNvPicPr>
          <p:nvPr/>
        </p:nvPicPr>
        <p:blipFill>
          <a:blip r:embed="rId2"/>
          <a:srcRect/>
          <a:stretch>
            <a:fillRect/>
          </a:stretch>
        </p:blipFill>
        <p:spPr bwMode="auto">
          <a:xfrm>
            <a:off x="395288" y="1377950"/>
            <a:ext cx="2286000" cy="31908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Объект 4"/>
          <p:cNvSpPr>
            <a:spLocks noGrp="1"/>
          </p:cNvSpPr>
          <p:nvPr>
            <p:ph idx="1"/>
          </p:nvPr>
        </p:nvSpPr>
        <p:spPr>
          <a:xfrm>
            <a:off x="387350" y="357188"/>
            <a:ext cx="10515600" cy="6303962"/>
          </a:xfrm>
        </p:spPr>
        <p:txBody>
          <a:bodyPr/>
          <a:lstStyle/>
          <a:p>
            <a:r>
              <a:rPr lang="ru-RU" smtClean="0">
                <a:latin typeface="Times New Roman" pitchFamily="18" charset="0"/>
                <a:cs typeface="Times New Roman" pitchFamily="18" charset="0"/>
              </a:rPr>
              <a:t>Средневековый человек был довольно музыкален: он различал десятки трубных сигналов и колокольных звонов, знал много песен, играл на инструментах. Он мог часами наслаждаться песнями жонглеров — странствующих музыкантов.</a:t>
            </a:r>
          </a:p>
          <a:p>
            <a:r>
              <a:rPr lang="ru-RU" smtClean="0">
                <a:latin typeface="Times New Roman" pitchFamily="18" charset="0"/>
                <a:cs typeface="Times New Roman" pitchFamily="18" charset="0"/>
              </a:rPr>
              <a:t>         Строгая церковная жизнь, сопровождаемая божественными звуками григорианского хорала, не менялась столетиями, но за порогом храма жизнь не стояла на месте. Росли города, окруженные крепостями, в феодальных замках рыцари посвящали время воинским забавам и турнирам, праздники собирали толпы народа, жаждавшего зрелищ и развлечений. По дорогам Европы бродили музыканты и артисты, разыгрывавшие театральные сцены из жизни святых, рыцарей и простого народа: английские менестрели, французские жонглеры и голиарды, немецкие шпильманы, да и про русских скоморохов не забудем. И, конечно же, трубадуры!</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3" name="Объект 4"/>
          <p:cNvSpPr>
            <a:spLocks noGrp="1"/>
          </p:cNvSpPr>
          <p:nvPr>
            <p:ph idx="1"/>
          </p:nvPr>
        </p:nvSpPr>
        <p:spPr>
          <a:xfrm>
            <a:off x="352425" y="1317625"/>
            <a:ext cx="9285288" cy="4859338"/>
          </a:xfrm>
        </p:spPr>
        <p:txBody>
          <a:bodyPr/>
          <a:lstStyle/>
          <a:p>
            <a:r>
              <a:rPr lang="ru-RU" smtClean="0">
                <a:latin typeface="Times New Roman" pitchFamily="18" charset="0"/>
                <a:cs typeface="Times New Roman" pitchFamily="18" charset="0"/>
              </a:rPr>
              <a:t>Слово «трубадур» возникло в конце XI века в Окситании (на юге Франции и севере Италии и Испании). Это было уникальное место, где мирно сосуществовали несколько культур — христианская, мусульманская и иудейская.</a:t>
            </a:r>
          </a:p>
          <a:p>
            <a:r>
              <a:rPr lang="ru-RU" smtClean="0">
                <a:latin typeface="Times New Roman" pitchFamily="18" charset="0"/>
                <a:cs typeface="Times New Roman" pitchFamily="18" charset="0"/>
              </a:rPr>
              <a:t>Толпы разношерстного народа шли по дорогам к святому Иакову в Испанию или к папе в Рим. Корабли с паломниками и крестоносцами отплывали в Святую землю, а в порты приходили торговые корабли. Воздух вольности, близость мавританской Испании с ее университетами, развитие торговли сделали Окситанию поистине цветущим краем и центром интеллектуальной жизни.</a:t>
            </a:r>
          </a:p>
        </p:txBody>
      </p:sp>
      <p:sp>
        <p:nvSpPr>
          <p:cNvPr id="23554" name="Заголовок 3"/>
          <p:cNvSpPr>
            <a:spLocks noGrp="1"/>
          </p:cNvSpPr>
          <p:nvPr>
            <p:ph type="title"/>
          </p:nvPr>
        </p:nvSpPr>
        <p:spPr>
          <a:xfrm>
            <a:off x="4100513" y="365125"/>
            <a:ext cx="3709987" cy="885825"/>
          </a:xfrm>
        </p:spPr>
        <p:txBody>
          <a:bodyPr/>
          <a:lstStyle/>
          <a:p>
            <a:pPr algn="ctr" eaLnBrk="1" hangingPunct="1"/>
            <a:r>
              <a:rPr lang="ru-RU" b="1" smtClean="0">
                <a:latin typeface="Times New Roman" pitchFamily="18" charset="0"/>
                <a:cs typeface="Times New Roman" pitchFamily="18" charset="0"/>
              </a:rPr>
              <a:t>Трубадуры</a:t>
            </a:r>
          </a:p>
        </p:txBody>
      </p:sp>
      <p:pic>
        <p:nvPicPr>
          <p:cNvPr id="23555" name="Picture 4" descr="Трубадуры, труверы, менестрели и миннезингеры"/>
          <p:cNvPicPr>
            <a:picLocks noChangeAspect="1" noChangeArrowheads="1"/>
          </p:cNvPicPr>
          <p:nvPr/>
        </p:nvPicPr>
        <p:blipFill>
          <a:blip r:embed="rId2"/>
          <a:srcRect/>
          <a:stretch>
            <a:fillRect/>
          </a:stretch>
        </p:blipFill>
        <p:spPr bwMode="auto">
          <a:xfrm>
            <a:off x="9788525" y="1616075"/>
            <a:ext cx="2190750" cy="26860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7" name="Объект 6"/>
          <p:cNvSpPr>
            <a:spLocks noGrp="1"/>
          </p:cNvSpPr>
          <p:nvPr>
            <p:ph idx="1"/>
          </p:nvPr>
        </p:nvSpPr>
        <p:spPr>
          <a:xfrm>
            <a:off x="838200" y="750888"/>
            <a:ext cx="10515600" cy="4556125"/>
          </a:xfrm>
        </p:spPr>
        <p:txBody>
          <a:bodyPr/>
          <a:lstStyle/>
          <a:p>
            <a:pPr eaLnBrk="1" hangingPunct="1"/>
            <a:r>
              <a:rPr lang="ru-RU" smtClean="0">
                <a:latin typeface="Times New Roman" pitchFamily="18" charset="0"/>
                <a:cs typeface="Times New Roman" pitchFamily="18" charset="0"/>
              </a:rPr>
              <a:t>В воинской культуре тогдашней Европы не было места изящным искусствам, куда интереснее было смаковать кровавые подробности прошедшей битвы. Поэты-трубадуры произвели революцию: на понятном языке (а не на высокой латыни) они превозносили другие ценности — не только война, но и любовь, не только рыцарские, но и поэтические турниры. Они создали не только лирическую поэзию, но и культуру чувств — все современные влюбленные, говорящие комплименты своим очаровательным возлюбленным, продолжают куртуазные традиции. Снова зазвучали слова святого Иоанна «Бог есть любовь». </a:t>
            </a:r>
          </a:p>
        </p:txBody>
      </p:sp>
      <p:pic>
        <p:nvPicPr>
          <p:cNvPr id="24579" name="песни трубадуров 1.mp3">
            <a:hlinkClick r:id="" action="ppaction://media"/>
          </p:cNvPr>
          <p:cNvPicPr>
            <a:picLocks noRot="1" noChangeAspect="1" noChangeArrowheads="1"/>
          </p:cNvPicPr>
          <p:nvPr>
            <a:audioFile r:link="rId1"/>
          </p:nvPr>
        </p:nvPicPr>
        <p:blipFill>
          <a:blip r:embed="rId3"/>
          <a:srcRect/>
          <a:stretch>
            <a:fillRect/>
          </a:stretch>
        </p:blipFill>
        <p:spPr bwMode="auto">
          <a:xfrm>
            <a:off x="11352213" y="5940425"/>
            <a:ext cx="304800" cy="304800"/>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4579"/>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184254" fill="hold"/>
                                        <p:tgtEl>
                                          <p:spTgt spid="24579"/>
                                        </p:tgtEl>
                                      </p:cBhvr>
                                    </p:cmd>
                                  </p:childTnLst>
                                </p:cTn>
                              </p:par>
                            </p:childTnLst>
                          </p:cTn>
                        </p:par>
                      </p:childTnLst>
                    </p:cTn>
                  </p:par>
                </p:childTnLst>
              </p:cTn>
              <p:nextCondLst>
                <p:cond evt="onClick" delay="0">
                  <p:tgtEl>
                    <p:spTgt spid="24579"/>
                  </p:tgtEl>
                </p:cond>
              </p:nextCondLst>
            </p:seq>
            <p:audio>
              <p:cMediaNode>
                <p:cTn id="7" fill="hold" display="0">
                  <p:stCondLst>
                    <p:cond delay="indefinite"/>
                  </p:stCondLst>
                  <p:endCondLst>
                    <p:cond evt="onNext" delay="0">
                      <p:tgtEl>
                        <p:sldTgt/>
                      </p:tgtEl>
                    </p:cond>
                    <p:cond evt="onPrev" delay="0">
                      <p:tgtEl>
                        <p:sldTgt/>
                      </p:tgtEl>
                    </p:cond>
                    <p:cond evt="onStopAudio" delay="0">
                      <p:tgtEl>
                        <p:sldTgt/>
                      </p:tgtEl>
                    </p:cond>
                  </p:endCondLst>
                </p:cTn>
                <p:tgtEl>
                  <p:spTgt spid="24579"/>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1" name="Rectangle 3"/>
          <p:cNvSpPr>
            <a:spLocks noGrp="1"/>
          </p:cNvSpPr>
          <p:nvPr>
            <p:ph type="body" idx="4294967295"/>
          </p:nvPr>
        </p:nvSpPr>
        <p:spPr>
          <a:xfrm>
            <a:off x="3460750" y="427038"/>
            <a:ext cx="7893050" cy="5749925"/>
          </a:xfrm>
        </p:spPr>
        <p:txBody>
          <a:bodyPr/>
          <a:lstStyle/>
          <a:p>
            <a:r>
              <a:rPr lang="ru-RU" smtClean="0">
                <a:latin typeface="AGReverance"/>
              </a:rPr>
              <a:t> </a:t>
            </a:r>
            <a:r>
              <a:rPr lang="ru-RU" smtClean="0">
                <a:latin typeface="Times New Roman" pitchFamily="18" charset="0"/>
                <a:cs typeface="Times New Roman" pitchFamily="18" charset="0"/>
              </a:rPr>
              <a:t>Рыцарь теперь искал не только земную, но и идеальную любовь, совершенствующую душу, Он стремился служить Прекрасной Даме, причем бескорыстно и даже тайно. «Я так преданно и верно люблю вас, что ни одному другу не доверю тайну моей любви к вам», — говорил трубадур Пейре Видаль. Многие знатные рыцари были трубадурами. Чего стоит одно лишь имя Ричард Львиное Сердце. </a:t>
            </a:r>
          </a:p>
          <a:p>
            <a:r>
              <a:rPr lang="ru-RU" smtClean="0">
                <a:latin typeface="Times New Roman" pitchFamily="18" charset="0"/>
                <a:cs typeface="Times New Roman" pitchFamily="18" charset="0"/>
              </a:rPr>
              <a:t>В замках аристократов, на рынках, рыцарских турнирах, ярмарках праздниках и пирах всякое веселье непременно сопровождалось музыкой и приглашались именно трубадуры.</a:t>
            </a:r>
          </a:p>
        </p:txBody>
      </p:sp>
      <p:pic>
        <p:nvPicPr>
          <p:cNvPr id="25602" name="Picture 4" descr="a860858c61a15ea7d4c789f3d534f265"/>
          <p:cNvPicPr>
            <a:picLocks noChangeAspect="1" noChangeArrowheads="1"/>
          </p:cNvPicPr>
          <p:nvPr/>
        </p:nvPicPr>
        <p:blipFill>
          <a:blip r:embed="rId3"/>
          <a:srcRect/>
          <a:stretch>
            <a:fillRect/>
          </a:stretch>
        </p:blipFill>
        <p:spPr bwMode="auto">
          <a:xfrm>
            <a:off x="0" y="1604963"/>
            <a:ext cx="3503613" cy="3059112"/>
          </a:xfrm>
          <a:prstGeom prst="rect">
            <a:avLst/>
          </a:prstGeom>
          <a:noFill/>
          <a:ln w="9525">
            <a:noFill/>
            <a:miter lim="800000"/>
            <a:headEnd/>
            <a:tailEnd/>
          </a:ln>
        </p:spPr>
      </p:pic>
      <p:pic>
        <p:nvPicPr>
          <p:cNvPr id="25604" name="песни трубадуров 2.mp3">
            <a:hlinkClick r:id="" action="ppaction://media"/>
          </p:cNvPr>
          <p:cNvPicPr>
            <a:picLocks noRot="1" noChangeAspect="1" noChangeArrowheads="1"/>
          </p:cNvPicPr>
          <p:nvPr>
            <a:audioFile r:link="rId1"/>
          </p:nvPr>
        </p:nvPicPr>
        <p:blipFill>
          <a:blip r:embed="rId4"/>
          <a:srcRect/>
          <a:stretch>
            <a:fillRect/>
          </a:stretch>
        </p:blipFill>
        <p:spPr bwMode="auto">
          <a:xfrm>
            <a:off x="1889125" y="5838825"/>
            <a:ext cx="304800" cy="304800"/>
          </a:xfrm>
          <a:prstGeom prst="rect">
            <a:avLst/>
          </a:prstGeom>
          <a:noFill/>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5604"/>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109158" fill="hold"/>
                                        <p:tgtEl>
                                          <p:spTgt spid="25604"/>
                                        </p:tgtEl>
                                      </p:cBhvr>
                                    </p:cmd>
                                  </p:childTnLst>
                                </p:cTn>
                              </p:par>
                            </p:childTnLst>
                          </p:cTn>
                        </p:par>
                      </p:childTnLst>
                    </p:cTn>
                  </p:par>
                </p:childTnLst>
              </p:cTn>
              <p:nextCondLst>
                <p:cond evt="onClick" delay="0">
                  <p:tgtEl>
                    <p:spTgt spid="25604"/>
                  </p:tgtEl>
                </p:cond>
              </p:nextCondLst>
            </p:seq>
            <p:audio>
              <p:cMediaNode>
                <p:cTn id="7" fill="hold" display="0">
                  <p:stCondLst>
                    <p:cond delay="indefinite"/>
                  </p:stCondLst>
                  <p:endCondLst>
                    <p:cond evt="onNext" delay="0">
                      <p:tgtEl>
                        <p:sldTgt/>
                      </p:tgtEl>
                    </p:cond>
                    <p:cond evt="onPrev" delay="0">
                      <p:tgtEl>
                        <p:sldTgt/>
                      </p:tgtEl>
                    </p:cond>
                    <p:cond evt="onStopAudio" delay="0">
                      <p:tgtEl>
                        <p:sldTgt/>
                      </p:tgtEl>
                    </p:cond>
                  </p:endCondLst>
                </p:cTn>
                <p:tgtEl>
                  <p:spTgt spid="25604"/>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5" name="Rectangle 3"/>
          <p:cNvSpPr>
            <a:spLocks noGrp="1"/>
          </p:cNvSpPr>
          <p:nvPr>
            <p:ph type="body" idx="1"/>
          </p:nvPr>
        </p:nvSpPr>
        <p:spPr>
          <a:xfrm>
            <a:off x="3957638" y="534988"/>
            <a:ext cx="7396162" cy="5641975"/>
          </a:xfrm>
        </p:spPr>
        <p:txBody>
          <a:bodyPr/>
          <a:lstStyle/>
          <a:p>
            <a:r>
              <a:rPr lang="ru-RU" smtClean="0">
                <a:latin typeface="Times New Roman" pitchFamily="18" charset="0"/>
                <a:cs typeface="Times New Roman" pitchFamily="18" charset="0"/>
              </a:rPr>
              <a:t>Известны имена 600 трубадуров, до сегодняшнего дня дошли 2500 произведений 400 поэтов. Большей частью это были незнатные рыцари, некоторые происходили из богатых семей. Среди них было немало высокообразованных людей, которые много путешествовали.</a:t>
            </a:r>
          </a:p>
          <a:p>
            <a:r>
              <a:rPr lang="ru-RU" smtClean="0">
                <a:latin typeface="Times New Roman" pitchFamily="18" charset="0"/>
                <a:cs typeface="Times New Roman" pitchFamily="18" charset="0"/>
              </a:rPr>
              <a:t>Трубадуры путешествовали сами или нанимали странствующих певцов-жонглеров, обучали их своим песням и снаряжали в дорогу. Так песни и новые идеи распространялись по Европе.</a:t>
            </a:r>
          </a:p>
        </p:txBody>
      </p:sp>
      <p:pic>
        <p:nvPicPr>
          <p:cNvPr id="26626" name="Picture 4"/>
          <p:cNvPicPr>
            <a:picLocks noChangeAspect="1" noChangeArrowheads="1"/>
          </p:cNvPicPr>
          <p:nvPr/>
        </p:nvPicPr>
        <p:blipFill>
          <a:blip r:embed="rId2"/>
          <a:srcRect/>
          <a:stretch>
            <a:fillRect/>
          </a:stretch>
        </p:blipFill>
        <p:spPr bwMode="auto">
          <a:xfrm>
            <a:off x="314325" y="1331913"/>
            <a:ext cx="3738563" cy="3760787"/>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9" name="Rectangle 2"/>
          <p:cNvSpPr>
            <a:spLocks noGrp="1"/>
          </p:cNvSpPr>
          <p:nvPr>
            <p:ph type="title" idx="4294967295"/>
          </p:nvPr>
        </p:nvSpPr>
        <p:spPr>
          <a:xfrm>
            <a:off x="838200" y="446088"/>
            <a:ext cx="10515600" cy="893762"/>
          </a:xfrm>
        </p:spPr>
        <p:txBody>
          <a:bodyPr/>
          <a:lstStyle/>
          <a:p>
            <a:pPr algn="ctr"/>
            <a:r>
              <a:rPr lang="ru-RU" b="1" smtClean="0">
                <a:latin typeface="Times New Roman" pitchFamily="18" charset="0"/>
                <a:cs typeface="Times New Roman" pitchFamily="18" charset="0"/>
              </a:rPr>
              <a:t>Менестрели: слуги и бунтари</a:t>
            </a:r>
          </a:p>
        </p:txBody>
      </p:sp>
      <p:sp>
        <p:nvSpPr>
          <p:cNvPr id="27650" name="Rectangle 3"/>
          <p:cNvSpPr>
            <a:spLocks noGrp="1"/>
          </p:cNvSpPr>
          <p:nvPr>
            <p:ph type="body" idx="4294967295"/>
          </p:nvPr>
        </p:nvSpPr>
        <p:spPr>
          <a:xfrm>
            <a:off x="2825750" y="1435100"/>
            <a:ext cx="8528050" cy="5137150"/>
          </a:xfrm>
        </p:spPr>
        <p:txBody>
          <a:bodyPr/>
          <a:lstStyle/>
          <a:p>
            <a:r>
              <a:rPr lang="ru-RU" sz="2400" smtClean="0">
                <a:latin typeface="AGReverance"/>
              </a:rPr>
              <a:t> </a:t>
            </a:r>
            <a:r>
              <a:rPr lang="ru-RU" sz="2400" smtClean="0">
                <a:latin typeface="Times New Roman" pitchFamily="18" charset="0"/>
                <a:cs typeface="Times New Roman" pitchFamily="18" charset="0"/>
              </a:rPr>
              <a:t>Менестрель — это не только странствующий персонаж. Само слово «менестрель» означает «состоящий на службе». Гарантией хоть какого-то достатка была служба в замке, причем самая разная. Менестрели также могли нести караульную службу: в 1306 году менестрель Ричард затрубил тревогу в Виндзоре и спас замок от пожара. Англичане сожалеют, что менестрелей уже не было в 1992 году, когда замок все-таки сильно пострадал от огня.</a:t>
            </a:r>
          </a:p>
          <a:p>
            <a:r>
              <a:rPr lang="ru-RU" sz="2400" smtClean="0">
                <a:latin typeface="Times New Roman" pitchFamily="18" charset="0"/>
                <a:cs typeface="Times New Roman" pitchFamily="18" charset="0"/>
              </a:rPr>
              <a:t>       Каждый менестрель обучался правилам хорошего тона и обхождения с дамой, а так же поэзии и музыке. От настоящего трубадура требовалось знать ходящие новости при королевском дворе, уметь экспромтом сочинять стихи для синьора или дамы, играть не менее на двух инструментах.</a:t>
            </a:r>
          </a:p>
        </p:txBody>
      </p:sp>
      <p:pic>
        <p:nvPicPr>
          <p:cNvPr id="27651" name="Picture 4" descr="Трубадуры, труверы, менестрели и миннезингеры"/>
          <p:cNvPicPr>
            <a:picLocks noChangeAspect="1" noChangeArrowheads="1"/>
          </p:cNvPicPr>
          <p:nvPr/>
        </p:nvPicPr>
        <p:blipFill>
          <a:blip r:embed="rId2"/>
          <a:srcRect/>
          <a:stretch>
            <a:fillRect/>
          </a:stretch>
        </p:blipFill>
        <p:spPr bwMode="auto">
          <a:xfrm>
            <a:off x="349250" y="1343025"/>
            <a:ext cx="2524125" cy="2857500"/>
          </a:xfrm>
          <a:prstGeom prst="rect">
            <a:avLst/>
          </a:prstGeom>
          <a:noFill/>
          <a:ln w="9525">
            <a:noFill/>
            <a:miter lim="800000"/>
            <a:headEnd/>
            <a:tailEnd/>
          </a:ln>
        </p:spPr>
      </p:pic>
      <p:pic>
        <p:nvPicPr>
          <p:cNvPr id="27652" name="Picture 5"/>
          <p:cNvPicPr>
            <a:picLocks noChangeAspect="1" noChangeArrowheads="1"/>
          </p:cNvPicPr>
          <p:nvPr/>
        </p:nvPicPr>
        <p:blipFill>
          <a:blip r:embed="rId3"/>
          <a:srcRect/>
          <a:stretch>
            <a:fillRect/>
          </a:stretch>
        </p:blipFill>
        <p:spPr bwMode="auto">
          <a:xfrm>
            <a:off x="284163" y="4587875"/>
            <a:ext cx="2674937" cy="1909763"/>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3" name="Rectangle 3"/>
          <p:cNvSpPr>
            <a:spLocks noGrp="1"/>
          </p:cNvSpPr>
          <p:nvPr>
            <p:ph type="body" idx="1"/>
          </p:nvPr>
        </p:nvSpPr>
        <p:spPr>
          <a:xfrm>
            <a:off x="2984500" y="1825625"/>
            <a:ext cx="8369300" cy="4351338"/>
          </a:xfrm>
        </p:spPr>
        <p:txBody>
          <a:bodyPr/>
          <a:lstStyle/>
          <a:p>
            <a:r>
              <a:rPr lang="ru-RU" b="1" smtClean="0">
                <a:latin typeface="Times New Roman" pitchFamily="18" charset="0"/>
                <a:cs typeface="Times New Roman" pitchFamily="18" charset="0"/>
              </a:rPr>
              <a:t>Труверы</a:t>
            </a:r>
            <a:r>
              <a:rPr lang="ru-RU" smtClean="0">
                <a:latin typeface="Times New Roman" pitchFamily="18" charset="0"/>
                <a:cs typeface="Times New Roman" pitchFamily="18" charset="0"/>
              </a:rPr>
              <a:t> — французские поэты и музыканты, главным образом, второй половины XII и XIII вв., слагавшие произведения как лирические, так и эпические или повествовательные (героические поэмы, романы, фабльо), на старофранцузском.</a:t>
            </a:r>
          </a:p>
        </p:txBody>
      </p:sp>
      <p:pic>
        <p:nvPicPr>
          <p:cNvPr id="28674" name="Picture 4" descr="Трубадуры, труверы, менестрели и миннезингеры"/>
          <p:cNvPicPr>
            <a:picLocks noChangeAspect="1" noChangeArrowheads="1"/>
          </p:cNvPicPr>
          <p:nvPr/>
        </p:nvPicPr>
        <p:blipFill>
          <a:blip r:embed="rId3"/>
          <a:srcRect/>
          <a:stretch>
            <a:fillRect/>
          </a:stretch>
        </p:blipFill>
        <p:spPr bwMode="auto">
          <a:xfrm>
            <a:off x="417513" y="1331913"/>
            <a:ext cx="2314575" cy="4325937"/>
          </a:xfrm>
          <a:prstGeom prst="rect">
            <a:avLst/>
          </a:prstGeom>
          <a:noFill/>
          <a:ln w="9525">
            <a:noFill/>
            <a:miter lim="800000"/>
            <a:headEnd/>
            <a:tailEnd/>
          </a:ln>
        </p:spPr>
      </p:pic>
      <p:pic>
        <p:nvPicPr>
          <p:cNvPr id="28676" name="песни трубадуров 4 Вооруженный человек.mp3">
            <a:hlinkClick r:id="" action="ppaction://media"/>
          </p:cNvPr>
          <p:cNvPicPr>
            <a:picLocks noRot="1" noChangeAspect="1" noChangeArrowheads="1"/>
          </p:cNvPicPr>
          <p:nvPr>
            <a:audioFile r:link="rId1"/>
          </p:nvPr>
        </p:nvPicPr>
        <p:blipFill>
          <a:blip r:embed="rId4"/>
          <a:srcRect/>
          <a:stretch>
            <a:fillRect/>
          </a:stretch>
        </p:blipFill>
        <p:spPr bwMode="auto">
          <a:xfrm>
            <a:off x="7556500" y="5851525"/>
            <a:ext cx="304800" cy="304800"/>
          </a:xfrm>
          <a:prstGeom prst="rect">
            <a:avLst/>
          </a:prstGeom>
          <a:noFill/>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8676"/>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60283" fill="hold"/>
                                        <p:tgtEl>
                                          <p:spTgt spid="28676"/>
                                        </p:tgtEl>
                                      </p:cBhvr>
                                    </p:cmd>
                                  </p:childTnLst>
                                </p:cTn>
                              </p:par>
                            </p:childTnLst>
                          </p:cTn>
                        </p:par>
                      </p:childTnLst>
                    </p:cTn>
                  </p:par>
                </p:childTnLst>
              </p:cTn>
              <p:nextCondLst>
                <p:cond evt="onClick" delay="0">
                  <p:tgtEl>
                    <p:spTgt spid="28676"/>
                  </p:tgtEl>
                </p:cond>
              </p:nextCondLst>
            </p:seq>
            <p:audio>
              <p:cMediaNode>
                <p:cTn id="7" fill="hold" display="0">
                  <p:stCondLst>
                    <p:cond delay="indefinite"/>
                  </p:stCondLst>
                  <p:endCondLst>
                    <p:cond evt="onNext" delay="0">
                      <p:tgtEl>
                        <p:sldTgt/>
                      </p:tgtEl>
                    </p:cond>
                    <p:cond evt="onPrev" delay="0">
                      <p:tgtEl>
                        <p:sldTgt/>
                      </p:tgtEl>
                    </p:cond>
                    <p:cond evt="onStopAudio" delay="0">
                      <p:tgtEl>
                        <p:sldTgt/>
                      </p:tgtEl>
                    </p:cond>
                  </p:endCondLst>
                </p:cTn>
                <p:tgtEl>
                  <p:spTgt spid="28676"/>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Rectangle 2"/>
          <p:cNvSpPr>
            <a:spLocks noGrp="1"/>
          </p:cNvSpPr>
          <p:nvPr>
            <p:ph type="title"/>
          </p:nvPr>
        </p:nvSpPr>
        <p:spPr>
          <a:xfrm>
            <a:off x="5703888" y="658813"/>
            <a:ext cx="5357812" cy="738187"/>
          </a:xfrm>
        </p:spPr>
        <p:txBody>
          <a:bodyPr/>
          <a:lstStyle/>
          <a:p>
            <a:pPr algn="ctr"/>
            <a:r>
              <a:rPr lang="ru-RU" sz="3600" b="1" smtClean="0">
                <a:latin typeface="AGReverance"/>
                <a:cs typeface="Times New Roman" pitchFamily="18" charset="0"/>
              </a:rPr>
              <a:t>МИННЕЗИНГЕРЫ</a:t>
            </a:r>
          </a:p>
        </p:txBody>
      </p:sp>
      <p:sp>
        <p:nvSpPr>
          <p:cNvPr id="29698" name="Rectangle 3"/>
          <p:cNvSpPr>
            <a:spLocks noGrp="1"/>
          </p:cNvSpPr>
          <p:nvPr>
            <p:ph type="body" idx="1"/>
          </p:nvPr>
        </p:nvSpPr>
        <p:spPr>
          <a:xfrm>
            <a:off x="906463" y="2965450"/>
            <a:ext cx="10447337" cy="3211513"/>
          </a:xfrm>
        </p:spPr>
        <p:txBody>
          <a:bodyPr/>
          <a:lstStyle/>
          <a:p>
            <a:r>
              <a:rPr lang="ru-RU" sz="2400" smtClean="0">
                <a:latin typeface="Times New Roman" pitchFamily="18" charset="0"/>
                <a:cs typeface="Times New Roman" pitchFamily="18" charset="0"/>
              </a:rPr>
              <a:t>В средневековой Германии существовало искусство, носившее обобщенное название "миннезанг", а его представителями являлись миннезингеры, певцы и поэты преимущественно рыцарского происхождения. По своему характеру миннезингер близок к поэзии трубадуров и труверов. В отличие от провансальской и северофранцузской лирики, чувственность и гедонизм в миннезингере несколько более сдержанны и играют значительно меньшую роль и направлена больше на служение Господу, господину, соблюдение рыцарской чести и бескорыстное служение Прекрасной Даме. </a:t>
            </a:r>
          </a:p>
        </p:txBody>
      </p:sp>
      <p:pic>
        <p:nvPicPr>
          <p:cNvPr id="29699" name="Picture 4" descr="Трубадуры, труверы, менестрели и миннезингеры"/>
          <p:cNvPicPr>
            <a:picLocks noChangeAspect="1" noChangeArrowheads="1"/>
          </p:cNvPicPr>
          <p:nvPr/>
        </p:nvPicPr>
        <p:blipFill>
          <a:blip r:embed="rId2"/>
          <a:srcRect/>
          <a:stretch>
            <a:fillRect/>
          </a:stretch>
        </p:blipFill>
        <p:spPr bwMode="auto">
          <a:xfrm>
            <a:off x="496888" y="427038"/>
            <a:ext cx="4094162" cy="24098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1" name="Rectangle 3"/>
          <p:cNvSpPr>
            <a:spLocks noGrp="1"/>
          </p:cNvSpPr>
          <p:nvPr>
            <p:ph type="body" idx="1"/>
          </p:nvPr>
        </p:nvSpPr>
        <p:spPr>
          <a:xfrm>
            <a:off x="2881313" y="933450"/>
            <a:ext cx="8980487" cy="5119688"/>
          </a:xfrm>
        </p:spPr>
        <p:txBody>
          <a:bodyPr/>
          <a:lstStyle/>
          <a:p>
            <a:r>
              <a:rPr lang="ru-RU" smtClean="0">
                <a:latin typeface="Times New Roman" pitchFamily="18" charset="0"/>
                <a:cs typeface="Times New Roman" pitchFamily="18" charset="0"/>
              </a:rPr>
              <a:t>Зачастую, прославляя в частности подвиги рыцарей без страх и упрека в Святой земле, миннезингеры добавляли к своей поэзии религиозный фанатизм, бравируя святостью и аскетизмом. В произведениях миннезингеров главенствовали два основных направления: народное, более фольклорное, местное, довлеющее к героическому эпосу, и куртуазное, навеянное творчеством провансальских трубадуров, ориентированное на страдание горячего поклонника Прекрасной Дамы от любви к ней. Музицировали миннезингеры в основном на струнных инструментах-арфах, смычковой фидели и т.д.</a:t>
            </a:r>
          </a:p>
        </p:txBody>
      </p:sp>
      <p:pic>
        <p:nvPicPr>
          <p:cNvPr id="30722" name="Picture 4" descr="http://cdn01.ru/files/users/images/1d/14/1d149ed45fc13bbc269c32f096a44ca1.jpg"/>
          <p:cNvPicPr>
            <a:picLocks noChangeAspect="1" noChangeArrowheads="1"/>
          </p:cNvPicPr>
          <p:nvPr/>
        </p:nvPicPr>
        <p:blipFill>
          <a:blip r:embed="rId2" r:link="rId3"/>
          <a:srcRect/>
          <a:stretch>
            <a:fillRect/>
          </a:stretch>
        </p:blipFill>
        <p:spPr bwMode="auto">
          <a:xfrm>
            <a:off x="417513" y="1830388"/>
            <a:ext cx="2381250" cy="33623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Rectangle 2"/>
          <p:cNvSpPr>
            <a:spLocks noGrp="1"/>
          </p:cNvSpPr>
          <p:nvPr>
            <p:ph type="title"/>
          </p:nvPr>
        </p:nvSpPr>
        <p:spPr>
          <a:xfrm>
            <a:off x="4348163" y="365125"/>
            <a:ext cx="2930525" cy="671513"/>
          </a:xfrm>
        </p:spPr>
        <p:txBody>
          <a:bodyPr/>
          <a:lstStyle/>
          <a:p>
            <a:pPr algn="ctr"/>
            <a:r>
              <a:rPr lang="ru-RU" sz="4000" b="1" smtClean="0">
                <a:latin typeface="Times New Roman" pitchFamily="18" charset="0"/>
                <a:cs typeface="Times New Roman" pitchFamily="18" charset="0"/>
              </a:rPr>
              <a:t>Ваганты</a:t>
            </a:r>
            <a:r>
              <a:rPr lang="ru-RU" sz="4000" smtClean="0">
                <a:latin typeface="AGReverance"/>
              </a:rPr>
              <a:t> </a:t>
            </a:r>
          </a:p>
        </p:txBody>
      </p:sp>
      <p:sp>
        <p:nvSpPr>
          <p:cNvPr id="31746" name="Rectangle 3"/>
          <p:cNvSpPr>
            <a:spLocks noGrp="1"/>
          </p:cNvSpPr>
          <p:nvPr>
            <p:ph type="body" idx="1"/>
          </p:nvPr>
        </p:nvSpPr>
        <p:spPr>
          <a:xfrm>
            <a:off x="3087688" y="990600"/>
            <a:ext cx="8696325" cy="5659438"/>
          </a:xfrm>
        </p:spPr>
        <p:txBody>
          <a:bodyPr/>
          <a:lstStyle/>
          <a:p>
            <a:pPr>
              <a:lnSpc>
                <a:spcPct val="80000"/>
              </a:lnSpc>
            </a:pPr>
            <a:r>
              <a:rPr lang="ru-RU" smtClean="0">
                <a:latin typeface="Times New Roman" pitchFamily="18" charset="0"/>
                <a:cs typeface="Times New Roman" pitchFamily="18" charset="0"/>
              </a:rPr>
              <a:t>обычно слово «ваганты» применяется в более узком смысле для обозначения бродячих поэтов, пользовавшихся в своём творчестве исключительно, или во всяком случае преимущественно, латинским языком — международным сословным языком духовенства. Первыми вагантами и были клирики, жившие вне своего прихода или вообще не занимавшие определённой церковной должности; со временем ваганты стали пополняться школьными студенческими товариществами, переходившими из одного университета в другой, как лишь позднее — уже в эпоху ослабления собственно поэзии вагантов — в эту группу начинают вливаться представители других сословий, в частности, городского.</a:t>
            </a:r>
            <a:r>
              <a:rPr lang="ru-RU" smtClean="0">
                <a:latin typeface="AGReverance"/>
              </a:rPr>
              <a:t> </a:t>
            </a:r>
          </a:p>
        </p:txBody>
      </p:sp>
      <p:pic>
        <p:nvPicPr>
          <p:cNvPr id="31747" name="Picture 4"/>
          <p:cNvPicPr>
            <a:picLocks noChangeAspect="1" noChangeArrowheads="1"/>
          </p:cNvPicPr>
          <p:nvPr/>
        </p:nvPicPr>
        <p:blipFill>
          <a:blip r:embed="rId3"/>
          <a:srcRect l="520" t="2827" r="57663" b="5307"/>
          <a:stretch>
            <a:fillRect/>
          </a:stretch>
        </p:blipFill>
        <p:spPr bwMode="auto">
          <a:xfrm>
            <a:off x="711200" y="609600"/>
            <a:ext cx="1987550" cy="3275013"/>
          </a:xfrm>
          <a:prstGeom prst="rect">
            <a:avLst/>
          </a:prstGeom>
          <a:noFill/>
          <a:ln w="9525">
            <a:noFill/>
            <a:miter lim="800000"/>
            <a:headEnd/>
            <a:tailEnd/>
          </a:ln>
        </p:spPr>
      </p:pic>
      <p:pic>
        <p:nvPicPr>
          <p:cNvPr id="31750" name="песни вагантов В таверне.mp3">
            <a:hlinkClick r:id="" action="ppaction://media"/>
          </p:cNvPr>
          <p:cNvPicPr>
            <a:picLocks noRot="1" noChangeAspect="1" noChangeArrowheads="1"/>
          </p:cNvPicPr>
          <p:nvPr>
            <a:audioFile r:link="rId1"/>
          </p:nvPr>
        </p:nvPicPr>
        <p:blipFill>
          <a:blip r:embed="rId4"/>
          <a:srcRect/>
          <a:stretch>
            <a:fillRect/>
          </a:stretch>
        </p:blipFill>
        <p:spPr bwMode="auto">
          <a:xfrm>
            <a:off x="11452225" y="6154738"/>
            <a:ext cx="304800" cy="304800"/>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1750"/>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168333" fill="hold"/>
                                        <p:tgtEl>
                                          <p:spTgt spid="31750"/>
                                        </p:tgtEl>
                                      </p:cBhvr>
                                    </p:cmd>
                                  </p:childTnLst>
                                </p:cTn>
                              </p:par>
                            </p:childTnLst>
                          </p:cTn>
                        </p:par>
                      </p:childTnLst>
                    </p:cTn>
                  </p:par>
                </p:childTnLst>
              </p:cTn>
              <p:nextCondLst>
                <p:cond evt="onClick" delay="0">
                  <p:tgtEl>
                    <p:spTgt spid="31750"/>
                  </p:tgtEl>
                </p:cond>
              </p:nextCondLst>
            </p:seq>
            <p:audio>
              <p:cMediaNode>
                <p:cTn id="7" fill="hold" display="0">
                  <p:stCondLst>
                    <p:cond delay="indefinite"/>
                  </p:stCondLst>
                  <p:endCondLst>
                    <p:cond evt="onNext" delay="0">
                      <p:tgtEl>
                        <p:sldTgt/>
                      </p:tgtEl>
                    </p:cond>
                    <p:cond evt="onPrev" delay="0">
                      <p:tgtEl>
                        <p:sldTgt/>
                      </p:tgtEl>
                    </p:cond>
                    <p:cond evt="onStopAudio" delay="0">
                      <p:tgtEl>
                        <p:sldTgt/>
                      </p:tgtEl>
                    </p:cond>
                  </p:endCondLst>
                </p:cTn>
                <p:tgtEl>
                  <p:spTgt spid="31750"/>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9" name="Rectangle 3"/>
          <p:cNvSpPr>
            <a:spLocks noGrp="1"/>
          </p:cNvSpPr>
          <p:nvPr>
            <p:ph type="body" idx="1"/>
          </p:nvPr>
        </p:nvSpPr>
        <p:spPr>
          <a:xfrm>
            <a:off x="823913" y="950913"/>
            <a:ext cx="7502525" cy="5211762"/>
          </a:xfrm>
        </p:spPr>
        <p:txBody>
          <a:bodyPr/>
          <a:lstStyle/>
          <a:p>
            <a:r>
              <a:rPr lang="ru-RU" smtClean="0">
                <a:latin typeface="Times New Roman" pitchFamily="18" charset="0"/>
                <a:cs typeface="Times New Roman" pitchFamily="18" charset="0"/>
              </a:rPr>
              <a:t>Большой популярностью в средневековой Европе пользовались ваганты — бедные бродячие студенты, которые ходили из города в город и распевали песни, таким образом зарабатывая себе на жизнь. Ваганты отличались большой находчивостью, веселым нравом и социальной активностью. Они сыскали славу истинных защитников пострадавших от социальной несправедливости. Их любимой темой также были лирические песни о любви.</a:t>
            </a:r>
          </a:p>
          <a:p>
            <a:endParaRPr lang="ru-RU" smtClean="0">
              <a:latin typeface="AGReverance"/>
            </a:endParaRPr>
          </a:p>
        </p:txBody>
      </p:sp>
      <p:pic>
        <p:nvPicPr>
          <p:cNvPr id="45060" name="Picture 5"/>
          <p:cNvPicPr>
            <a:picLocks noChangeAspect="1" noChangeArrowheads="1"/>
          </p:cNvPicPr>
          <p:nvPr/>
        </p:nvPicPr>
        <p:blipFill>
          <a:blip r:embed="rId3"/>
          <a:srcRect l="46838" t="13443" b="4564"/>
          <a:stretch>
            <a:fillRect/>
          </a:stretch>
        </p:blipFill>
        <p:spPr bwMode="auto">
          <a:xfrm>
            <a:off x="8821738" y="1282700"/>
            <a:ext cx="2943225" cy="3405188"/>
          </a:xfrm>
          <a:prstGeom prst="rect">
            <a:avLst/>
          </a:prstGeom>
          <a:noFill/>
          <a:ln w="9525">
            <a:noFill/>
            <a:miter lim="800000"/>
            <a:headEnd/>
            <a:tailEnd/>
          </a:ln>
        </p:spPr>
      </p:pic>
      <p:pic>
        <p:nvPicPr>
          <p:cNvPr id="45061" name="Гаудеамус.mp3">
            <a:hlinkClick r:id="" action="ppaction://media"/>
          </p:cNvPr>
          <p:cNvPicPr>
            <a:picLocks noRot="1" noChangeAspect="1" noChangeArrowheads="1"/>
          </p:cNvPicPr>
          <p:nvPr>
            <a:audioFile r:link="rId1"/>
          </p:nvPr>
        </p:nvPicPr>
        <p:blipFill>
          <a:blip r:embed="rId4"/>
          <a:srcRect/>
          <a:stretch>
            <a:fillRect/>
          </a:stretch>
        </p:blipFill>
        <p:spPr bwMode="auto">
          <a:xfrm>
            <a:off x="10085388" y="5805488"/>
            <a:ext cx="304800" cy="304800"/>
          </a:xfrm>
          <a:prstGeom prst="rect">
            <a:avLst/>
          </a:prstGeom>
          <a:noFill/>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5061"/>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135184" fill="hold"/>
                                        <p:tgtEl>
                                          <p:spTgt spid="45061"/>
                                        </p:tgtEl>
                                      </p:cBhvr>
                                    </p:cmd>
                                  </p:childTnLst>
                                </p:cTn>
                              </p:par>
                            </p:childTnLst>
                          </p:cTn>
                        </p:par>
                      </p:childTnLst>
                    </p:cTn>
                  </p:par>
                </p:childTnLst>
              </p:cTn>
              <p:nextCondLst>
                <p:cond evt="onClick" delay="0">
                  <p:tgtEl>
                    <p:spTgt spid="45061"/>
                  </p:tgtEl>
                </p:cond>
              </p:nextCondLst>
            </p:seq>
            <p:audio>
              <p:cMediaNode>
                <p:cTn id="7" fill="hold" display="0">
                  <p:stCondLst>
                    <p:cond delay="indefinite"/>
                  </p:stCondLst>
                  <p:endCondLst>
                    <p:cond evt="onNext" delay="0">
                      <p:tgtEl>
                        <p:sldTgt/>
                      </p:tgtEl>
                    </p:cond>
                    <p:cond evt="onPrev" delay="0">
                      <p:tgtEl>
                        <p:sldTgt/>
                      </p:tgtEl>
                    </p:cond>
                    <p:cond evt="onStopAudio" delay="0">
                      <p:tgtEl>
                        <p:sldTgt/>
                      </p:tgtEl>
                    </p:cond>
                  </p:endCondLst>
                </p:cTn>
                <p:tgtEl>
                  <p:spTgt spid="45061"/>
                </p:tgtEl>
              </p:cMediaNode>
            </p:audi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69" name="Rectangle 2"/>
          <p:cNvSpPr>
            <a:spLocks noGrp="1"/>
          </p:cNvSpPr>
          <p:nvPr>
            <p:ph type="title"/>
          </p:nvPr>
        </p:nvSpPr>
        <p:spPr>
          <a:xfrm>
            <a:off x="2351088" y="365125"/>
            <a:ext cx="6869112" cy="760413"/>
          </a:xfrm>
        </p:spPr>
        <p:txBody>
          <a:bodyPr/>
          <a:lstStyle/>
          <a:p>
            <a:r>
              <a:rPr lang="ru-RU" sz="4000" b="1" smtClean="0">
                <a:latin typeface="Times New Roman" pitchFamily="18" charset="0"/>
                <a:cs typeface="Times New Roman" pitchFamily="18" charset="0"/>
              </a:rPr>
              <a:t>Настоящие профессионалы</a:t>
            </a:r>
          </a:p>
        </p:txBody>
      </p:sp>
      <p:sp>
        <p:nvSpPr>
          <p:cNvPr id="32770" name="Rectangle 3"/>
          <p:cNvSpPr>
            <a:spLocks noGrp="1"/>
          </p:cNvSpPr>
          <p:nvPr>
            <p:ph type="body" idx="1"/>
          </p:nvPr>
        </p:nvSpPr>
        <p:spPr>
          <a:xfrm>
            <a:off x="522288" y="1125538"/>
            <a:ext cx="11193462" cy="5051425"/>
          </a:xfrm>
        </p:spPr>
        <p:txBody>
          <a:bodyPr/>
          <a:lstStyle/>
          <a:p>
            <a:pPr>
              <a:lnSpc>
                <a:spcPct val="80000"/>
              </a:lnSpc>
            </a:pPr>
            <a:r>
              <a:rPr lang="ru-RU" sz="2400" smtClean="0">
                <a:latin typeface="Times New Roman" pitchFamily="18" charset="0"/>
                <a:cs typeface="Times New Roman" pitchFamily="18" charset="0"/>
              </a:rPr>
              <a:t>Известность музыканта зависела не от сословия, к которому он принадлежал, а, как ни удивительно, от его профессиональных качеств.</a:t>
            </a:r>
          </a:p>
          <a:p>
            <a:pPr>
              <a:lnSpc>
                <a:spcPct val="80000"/>
              </a:lnSpc>
            </a:pPr>
            <a:r>
              <a:rPr lang="ru-RU" sz="2400" smtClean="0">
                <a:latin typeface="Times New Roman" pitchFamily="18" charset="0"/>
                <a:cs typeface="Times New Roman" pitchFamily="18" charset="0"/>
              </a:rPr>
              <a:t>Немногие сегодняшние музыканты и артисты смогли бы стать достойными менестрелями. Судите сами. Что должен был уметь артист XII века? Поэт-певец был исполнителем, творцом, актером и режиссером одновременно. Мало кто умел тогда читать и писать, зато память была феноменальная, например, каждый уважающий себя нормандский менестрель знал «Песнь о Роланде», а в ней 4000 строк! Источник XIII века определяет менестреля как того, кто «умеет рифмовать, остроумен, знает историю о Трое, умеет удержать яблоко на острие ножа, жонглировать, танцевать, прыгать через обруч, играть на цистре, мандоле, арфе, виоле и гуслях, подражает голосам птиц, умеет дрессировать собак и управлять марионетками». Ну как? Кто хочет попробовать?</a:t>
            </a:r>
          </a:p>
          <a:p>
            <a:pPr>
              <a:lnSpc>
                <a:spcPct val="80000"/>
              </a:lnSpc>
            </a:pPr>
            <a:r>
              <a:rPr lang="ru-RU" sz="2400" smtClean="0">
                <a:latin typeface="Times New Roman" pitchFamily="18" charset="0"/>
                <a:cs typeface="Times New Roman" pitchFamily="18" charset="0"/>
              </a:rPr>
              <a:t>         Настоящие таланты были востребованы — молва о них быстро разлеталась, их приглашали в разные замки и неплохо платили. Зрители вообще реагировали бурно и непосредственно: хорошему артисту сопереживали и одобрительно хлопали, нерадивого с побоями выставляли за дверь. </a:t>
            </a: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7" name="Rectangle 2"/>
          <p:cNvSpPr>
            <a:spLocks noGrp="1"/>
          </p:cNvSpPr>
          <p:nvPr>
            <p:ph type="title"/>
          </p:nvPr>
        </p:nvSpPr>
        <p:spPr>
          <a:xfrm>
            <a:off x="1379538" y="365125"/>
            <a:ext cx="8078787" cy="614363"/>
          </a:xfrm>
        </p:spPr>
        <p:txBody>
          <a:bodyPr/>
          <a:lstStyle/>
          <a:p>
            <a:r>
              <a:rPr lang="ru-RU" sz="2400" b="1" smtClean="0">
                <a:latin typeface="Times New Roman" pitchFamily="18" charset="0"/>
                <a:cs typeface="Times New Roman" pitchFamily="18" charset="0"/>
              </a:rPr>
              <a:t>В разных странах бродячих народных певцов  называли                        по-разному, это могли быть:</a:t>
            </a:r>
          </a:p>
        </p:txBody>
      </p:sp>
      <p:sp>
        <p:nvSpPr>
          <p:cNvPr id="34818" name="Rectangle 3"/>
          <p:cNvSpPr>
            <a:spLocks noGrp="1"/>
          </p:cNvSpPr>
          <p:nvPr>
            <p:ph type="body" idx="1"/>
          </p:nvPr>
        </p:nvSpPr>
        <p:spPr>
          <a:xfrm>
            <a:off x="442913" y="1114425"/>
            <a:ext cx="10910887" cy="5062538"/>
          </a:xfrm>
        </p:spPr>
        <p:txBody>
          <a:bodyPr/>
          <a:lstStyle/>
          <a:p>
            <a:r>
              <a:rPr lang="ru-RU" sz="2400" b="1" smtClean="0">
                <a:latin typeface="Times New Roman" pitchFamily="18" charset="0"/>
                <a:cs typeface="Times New Roman" pitchFamily="18" charset="0"/>
              </a:rPr>
              <a:t>Рапсоды</a:t>
            </a:r>
            <a:r>
              <a:rPr lang="ru-RU" sz="2400" smtClean="0">
                <a:latin typeface="Times New Roman" pitchFamily="18" charset="0"/>
                <a:cs typeface="Times New Roman" pitchFamily="18" charset="0"/>
              </a:rPr>
              <a:t> — (греч. rapsodoa, от rhapsodia рапсодия). Древнегреческие кочующие певцы, распевавшие отрывки из Гомера и древних эпическ. писателей.                                                          </a:t>
            </a:r>
            <a:r>
              <a:rPr lang="ru-RU" sz="2400" b="1" smtClean="0">
                <a:latin typeface="Times New Roman" pitchFamily="18" charset="0"/>
                <a:cs typeface="Times New Roman" pitchFamily="18" charset="0"/>
              </a:rPr>
              <a:t>Трубадуры и труверы </a:t>
            </a:r>
            <a:r>
              <a:rPr lang="ru-RU" sz="2400" smtClean="0">
                <a:latin typeface="Times New Roman" pitchFamily="18" charset="0"/>
                <a:cs typeface="Times New Roman" pitchFamily="18" charset="0"/>
              </a:rPr>
              <a:t>(поэты-барды, авторы песен и, часто, исполнители)  Каталония/Испания, Италия                                                                                                                                                   </a:t>
            </a:r>
            <a:r>
              <a:rPr lang="ru-RU" sz="2400" b="1" smtClean="0">
                <a:latin typeface="Times New Roman" pitchFamily="18" charset="0"/>
                <a:cs typeface="Times New Roman" pitchFamily="18" charset="0"/>
              </a:rPr>
              <a:t>Жонглеры </a:t>
            </a:r>
            <a:r>
              <a:rPr lang="ru-RU" sz="2400" smtClean="0">
                <a:latin typeface="Times New Roman" pitchFamily="18" charset="0"/>
                <a:cs typeface="Times New Roman" pitchFamily="18" charset="0"/>
              </a:rPr>
              <a:t>(шутник, остряк, но не профессиональный музыкант) во Франции        </a:t>
            </a:r>
            <a:r>
              <a:rPr lang="ru-RU" sz="2400" b="1" smtClean="0">
                <a:latin typeface="Times New Roman" pitchFamily="18" charset="0"/>
                <a:cs typeface="Times New Roman" pitchFamily="18" charset="0"/>
              </a:rPr>
              <a:t>Менестрели </a:t>
            </a:r>
            <a:r>
              <a:rPr lang="ru-RU" sz="2400" smtClean="0">
                <a:latin typeface="Times New Roman" pitchFamily="18" charset="0"/>
                <a:cs typeface="Times New Roman" pitchFamily="18" charset="0"/>
              </a:rPr>
              <a:t>(шут-музыкант, состоящий на службе у дворянина) в Англии                        </a:t>
            </a:r>
            <a:r>
              <a:rPr lang="ru-RU" sz="2400" b="1" smtClean="0">
                <a:latin typeface="Times New Roman" pitchFamily="18" charset="0"/>
                <a:cs typeface="Times New Roman" pitchFamily="18" charset="0"/>
              </a:rPr>
              <a:t>Шпильманы </a:t>
            </a:r>
            <a:r>
              <a:rPr lang="ru-RU" sz="2400" smtClean="0">
                <a:latin typeface="Times New Roman" pitchFamily="18" charset="0"/>
                <a:cs typeface="Times New Roman" pitchFamily="18" charset="0"/>
              </a:rPr>
              <a:t>(те, кто относился к своему ремеслу более профессионально) в Германии.</a:t>
            </a:r>
            <a:endParaRPr lang="ru-RU" sz="2400" b="1" smtClean="0">
              <a:latin typeface="Times New Roman" pitchFamily="18" charset="0"/>
              <a:cs typeface="Times New Roman" pitchFamily="18" charset="0"/>
            </a:endParaRPr>
          </a:p>
          <a:p>
            <a:r>
              <a:rPr lang="ru-RU" sz="2400" b="1" smtClean="0">
                <a:latin typeface="Times New Roman" pitchFamily="18" charset="0"/>
                <a:cs typeface="Times New Roman" pitchFamily="18" charset="0"/>
              </a:rPr>
              <a:t>Миннезингеры </a:t>
            </a:r>
            <a:r>
              <a:rPr lang="ru-RU" sz="2400" smtClean="0">
                <a:latin typeface="Times New Roman" pitchFamily="18" charset="0"/>
                <a:cs typeface="Times New Roman" pitchFamily="18" charset="0"/>
              </a:rPr>
              <a:t>(поэты-музыканты, преимущественно из рыцарского сословия) в Германии, Австрии.                                                                                                                                              </a:t>
            </a:r>
            <a:r>
              <a:rPr lang="ru-RU" sz="2400" b="1" smtClean="0">
                <a:latin typeface="Times New Roman" pitchFamily="18" charset="0"/>
                <a:cs typeface="Times New Roman" pitchFamily="18" charset="0"/>
              </a:rPr>
              <a:t>Мейстерзангеры – </a:t>
            </a:r>
            <a:r>
              <a:rPr lang="ru-RU" sz="2400" smtClean="0">
                <a:latin typeface="Times New Roman" pitchFamily="18" charset="0"/>
                <a:cs typeface="Times New Roman" pitchFamily="18" charset="0"/>
              </a:rPr>
              <a:t>Германия, Австрия</a:t>
            </a:r>
            <a:endParaRPr lang="ru-RU" sz="2400" b="1" smtClean="0">
              <a:latin typeface="Times New Roman" pitchFamily="18" charset="0"/>
              <a:cs typeface="Times New Roman" pitchFamily="18" charset="0"/>
            </a:endParaRPr>
          </a:p>
          <a:p>
            <a:r>
              <a:rPr lang="ru-RU" sz="2400" b="1" smtClean="0">
                <a:latin typeface="Times New Roman" pitchFamily="18" charset="0"/>
                <a:cs typeface="Times New Roman" pitchFamily="18" charset="0"/>
              </a:rPr>
              <a:t>Голиарды (гальярды</a:t>
            </a:r>
            <a:r>
              <a:rPr lang="ru-RU" sz="2400" smtClean="0">
                <a:latin typeface="Times New Roman" pitchFamily="18" charset="0"/>
                <a:cs typeface="Times New Roman" pitchFamily="18" charset="0"/>
              </a:rPr>
              <a:t>), </a:t>
            </a:r>
            <a:r>
              <a:rPr lang="ru-RU" sz="2400" b="1" smtClean="0">
                <a:latin typeface="Times New Roman" pitchFamily="18" charset="0"/>
                <a:cs typeface="Times New Roman" pitchFamily="18" charset="0"/>
              </a:rPr>
              <a:t>ваганты</a:t>
            </a:r>
            <a:r>
              <a:rPr lang="ru-RU" sz="2400" smtClean="0">
                <a:latin typeface="Times New Roman" pitchFamily="18" charset="0"/>
                <a:cs typeface="Times New Roman" pitchFamily="18" charset="0"/>
              </a:rPr>
              <a:t> (бродячие актеры (беглые монахи, недоучившиеся студенты), способные к сочинительству и к исполнению песен) в Италии, Испании.</a:t>
            </a: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3" name="Rectangle 3"/>
          <p:cNvSpPr>
            <a:spLocks noGrp="1"/>
          </p:cNvSpPr>
          <p:nvPr>
            <p:ph type="body" idx="1"/>
          </p:nvPr>
        </p:nvSpPr>
        <p:spPr>
          <a:xfrm>
            <a:off x="236538" y="357188"/>
            <a:ext cx="11693525" cy="6288087"/>
          </a:xfrm>
        </p:spPr>
        <p:txBody>
          <a:bodyPr/>
          <a:lstStyle/>
          <a:p>
            <a:pPr>
              <a:lnSpc>
                <a:spcPct val="80000"/>
              </a:lnSpc>
              <a:buFont typeface="Arial" charset="0"/>
              <a:buNone/>
            </a:pPr>
            <a:endParaRPr lang="ru-RU" smtClean="0">
              <a:latin typeface="Times New Roman" pitchFamily="18" charset="0"/>
              <a:cs typeface="Times New Roman" pitchFamily="18" charset="0"/>
            </a:endParaRPr>
          </a:p>
          <a:p>
            <a:pPr>
              <a:lnSpc>
                <a:spcPct val="80000"/>
              </a:lnSpc>
            </a:pPr>
            <a:r>
              <a:rPr lang="ru-RU" b="1" smtClean="0">
                <a:latin typeface="Times New Roman" pitchFamily="18" charset="0"/>
                <a:cs typeface="Times New Roman" pitchFamily="18" charset="0"/>
              </a:rPr>
              <a:t>Барды</a:t>
            </a:r>
            <a:r>
              <a:rPr lang="ru-RU" smtClean="0">
                <a:latin typeface="Times New Roman" pitchFamily="18" charset="0"/>
                <a:cs typeface="Times New Roman" pitchFamily="18" charset="0"/>
              </a:rPr>
              <a:t> – Ирландия, Шотландия (не только исполняющие песни, но и выполняющие функции летописцев и сатириков) и Филиды (не только исполняющие песни, но и сведущие в законах и магии). </a:t>
            </a:r>
          </a:p>
          <a:p>
            <a:pPr>
              <a:lnSpc>
                <a:spcPct val="80000"/>
              </a:lnSpc>
            </a:pPr>
            <a:r>
              <a:rPr lang="ru-RU" b="1" smtClean="0">
                <a:latin typeface="Times New Roman" pitchFamily="18" charset="0"/>
                <a:cs typeface="Times New Roman" pitchFamily="18" charset="0"/>
              </a:rPr>
              <a:t>Скальды</a:t>
            </a:r>
            <a:r>
              <a:rPr lang="ru-RU" smtClean="0">
                <a:latin typeface="Times New Roman" pitchFamily="18" charset="0"/>
                <a:cs typeface="Times New Roman" pitchFamily="18" charset="0"/>
              </a:rPr>
              <a:t> – народные певцы и поэты Скандинавии, древние странствующие певцы и поэты Норвегии и Шотландии, воспевающие подвиги языческих богов и народных героев.</a:t>
            </a:r>
          </a:p>
          <a:p>
            <a:pPr>
              <a:lnSpc>
                <a:spcPct val="80000"/>
              </a:lnSpc>
            </a:pPr>
            <a:r>
              <a:rPr lang="ru-RU" b="1" smtClean="0">
                <a:latin typeface="Times New Roman" pitchFamily="18" charset="0"/>
                <a:cs typeface="Times New Roman" pitchFamily="18" charset="0"/>
              </a:rPr>
              <a:t>Барды, менестрели, ваганты</a:t>
            </a:r>
            <a:r>
              <a:rPr lang="ru-RU" smtClean="0">
                <a:latin typeface="Times New Roman" pitchFamily="18" charset="0"/>
                <a:cs typeface="Times New Roman" pitchFamily="18" charset="0"/>
              </a:rPr>
              <a:t> – Англия.</a:t>
            </a:r>
          </a:p>
          <a:p>
            <a:pPr>
              <a:lnSpc>
                <a:spcPct val="80000"/>
              </a:lnSpc>
            </a:pPr>
            <a:r>
              <a:rPr lang="ru-RU" b="1" smtClean="0">
                <a:latin typeface="Times New Roman" pitchFamily="18" charset="0"/>
                <a:cs typeface="Times New Roman" pitchFamily="18" charset="0"/>
              </a:rPr>
              <a:t>Трубодуры, труверы, менестрели, ваганты, жонглёры, голиарды, гистрионы</a:t>
            </a:r>
            <a:r>
              <a:rPr lang="ru-RU" smtClean="0">
                <a:latin typeface="Times New Roman" pitchFamily="18" charset="0"/>
                <a:cs typeface="Times New Roman" pitchFamily="18" charset="0"/>
              </a:rPr>
              <a:t> (сейчас – шансонье) – Франция.</a:t>
            </a:r>
          </a:p>
          <a:p>
            <a:pPr>
              <a:lnSpc>
                <a:spcPct val="80000"/>
              </a:lnSpc>
            </a:pPr>
            <a:r>
              <a:rPr lang="ru-RU" b="1" smtClean="0">
                <a:latin typeface="Times New Roman" pitchFamily="18" charset="0"/>
                <a:cs typeface="Times New Roman" pitchFamily="18" charset="0"/>
              </a:rPr>
              <a:t>Аэды</a:t>
            </a:r>
            <a:r>
              <a:rPr lang="ru-RU" smtClean="0">
                <a:latin typeface="Times New Roman" pitchFamily="18" charset="0"/>
                <a:cs typeface="Times New Roman" pitchFamily="18" charset="0"/>
              </a:rPr>
              <a:t> – Греция.</a:t>
            </a:r>
          </a:p>
          <a:p>
            <a:pPr>
              <a:lnSpc>
                <a:spcPct val="80000"/>
              </a:lnSpc>
            </a:pPr>
            <a:r>
              <a:rPr lang="ru-RU" b="1" smtClean="0">
                <a:latin typeface="Times New Roman" pitchFamily="18" charset="0"/>
                <a:cs typeface="Times New Roman" pitchFamily="18" charset="0"/>
              </a:rPr>
              <a:t>КалИки</a:t>
            </a:r>
            <a:r>
              <a:rPr lang="ru-RU" smtClean="0">
                <a:latin typeface="Times New Roman" pitchFamily="18" charset="0"/>
                <a:cs typeface="Times New Roman" pitchFamily="18" charset="0"/>
              </a:rPr>
              <a:t> – (странники, поющие духовные стихи и былины), сказители, гусляры, скоморохи (музыканты, промышляющие пляской, песнями, шутками, фокусами) – Русь.</a:t>
            </a:r>
          </a:p>
          <a:p>
            <a:pPr>
              <a:lnSpc>
                <a:spcPct val="80000"/>
              </a:lnSpc>
            </a:pPr>
            <a:r>
              <a:rPr lang="ru-RU" b="1" smtClean="0">
                <a:latin typeface="Times New Roman" pitchFamily="18" charset="0"/>
                <a:cs typeface="Times New Roman" pitchFamily="18" charset="0"/>
              </a:rPr>
              <a:t>Кобзари</a:t>
            </a:r>
            <a:r>
              <a:rPr lang="ru-RU" smtClean="0">
                <a:latin typeface="Times New Roman" pitchFamily="18" charset="0"/>
                <a:cs typeface="Times New Roman" pitchFamily="18" charset="0"/>
              </a:rPr>
              <a:t> – Украина.</a:t>
            </a: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1" name="Объект 6"/>
          <p:cNvSpPr>
            <a:spLocks noGrp="1"/>
          </p:cNvSpPr>
          <p:nvPr>
            <p:ph idx="1"/>
          </p:nvPr>
        </p:nvSpPr>
        <p:spPr>
          <a:xfrm>
            <a:off x="838200" y="944563"/>
            <a:ext cx="10515600" cy="5232400"/>
          </a:xfrm>
        </p:spPr>
        <p:txBody>
          <a:bodyPr/>
          <a:lstStyle/>
          <a:p>
            <a:pPr eaLnBrk="1" hangingPunct="1"/>
            <a:r>
              <a:rPr lang="ru-RU" b="1" smtClean="0">
                <a:latin typeface="Times New Roman" pitchFamily="18" charset="0"/>
                <a:cs typeface="Times New Roman" pitchFamily="18" charset="0"/>
              </a:rPr>
              <a:t>Акыны</a:t>
            </a:r>
            <a:r>
              <a:rPr lang="ru-RU" smtClean="0">
                <a:latin typeface="Times New Roman" pitchFamily="18" charset="0"/>
                <a:cs typeface="Times New Roman" pitchFamily="18" charset="0"/>
              </a:rPr>
              <a:t> – Казахстан, Киргизия. В кочевых странах (в Казахстане и Киргизии) почитались народные музыканты-импровизаторы — акыны. Они сами слагали песни о тяжелой жизни, о любви, о природе, о народных героях. Обычно акын аккомпанировал себе на домбре или комузе. Популярность и авторитет их были настолько велики, что их нередко причисляли к прорицателям и мудрецам.                                                                                                                                 </a:t>
            </a:r>
            <a:r>
              <a:rPr lang="ru-RU" b="1" smtClean="0">
                <a:latin typeface="Times New Roman" pitchFamily="18" charset="0"/>
                <a:cs typeface="Times New Roman" pitchFamily="18" charset="0"/>
              </a:rPr>
              <a:t>Бахши</a:t>
            </a:r>
            <a:r>
              <a:rPr lang="ru-RU" smtClean="0">
                <a:latin typeface="Times New Roman" pitchFamily="18" charset="0"/>
                <a:cs typeface="Times New Roman" pitchFamily="18" charset="0"/>
              </a:rPr>
              <a:t> – Туркмения, Узбекистан                                                                                                             </a:t>
            </a:r>
            <a:r>
              <a:rPr lang="ru-RU" b="1" smtClean="0">
                <a:latin typeface="Times New Roman" pitchFamily="18" charset="0"/>
                <a:cs typeface="Times New Roman" pitchFamily="18" charset="0"/>
              </a:rPr>
              <a:t>Ашуги</a:t>
            </a:r>
            <a:r>
              <a:rPr lang="ru-RU" smtClean="0">
                <a:latin typeface="Times New Roman" pitchFamily="18" charset="0"/>
                <a:cs typeface="Times New Roman" pitchFamily="18" charset="0"/>
              </a:rPr>
              <a:t> – Армения, Азербайджан. Армянские ашуги сами сочиняли и импровизировали песни.                                                                                             </a:t>
            </a:r>
            <a:r>
              <a:rPr lang="ru-RU" b="1" smtClean="0">
                <a:latin typeface="Times New Roman" pitchFamily="18" charset="0"/>
                <a:cs typeface="Times New Roman" pitchFamily="18" charset="0"/>
              </a:rPr>
              <a:t>Бива-хоси</a:t>
            </a:r>
            <a:r>
              <a:rPr lang="ru-RU" smtClean="0">
                <a:latin typeface="Times New Roman" pitchFamily="18" charset="0"/>
                <a:cs typeface="Times New Roman" pitchFamily="18" charset="0"/>
              </a:rPr>
              <a:t> – Япония                                                                                                                                   </a:t>
            </a:r>
            <a:r>
              <a:rPr lang="ru-RU" b="1" smtClean="0">
                <a:latin typeface="Times New Roman" pitchFamily="18" charset="0"/>
                <a:cs typeface="Times New Roman" pitchFamily="18" charset="0"/>
              </a:rPr>
              <a:t>Улигеры, тульчи</a:t>
            </a:r>
            <a:r>
              <a:rPr lang="ru-RU" smtClean="0">
                <a:latin typeface="Times New Roman" pitchFamily="18" charset="0"/>
                <a:cs typeface="Times New Roman" pitchFamily="18" charset="0"/>
              </a:rPr>
              <a:t> – Монголия</a:t>
            </a: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5" name="Объект 2"/>
          <p:cNvSpPr>
            <a:spLocks noGrp="1"/>
          </p:cNvSpPr>
          <p:nvPr>
            <p:ph idx="1"/>
          </p:nvPr>
        </p:nvSpPr>
        <p:spPr>
          <a:xfrm>
            <a:off x="341313" y="6035675"/>
            <a:ext cx="10515600" cy="547688"/>
          </a:xfrm>
        </p:spPr>
        <p:txBody>
          <a:bodyPr/>
          <a:lstStyle/>
          <a:p>
            <a:pPr eaLnBrk="1" hangingPunct="1">
              <a:lnSpc>
                <a:spcPct val="70000"/>
              </a:lnSpc>
            </a:pPr>
            <a:r>
              <a:rPr lang="ru-RU" sz="1700" smtClean="0">
                <a:solidFill>
                  <a:srgbClr val="AB3C19"/>
                </a:solidFill>
                <a:latin typeface="AGReverance"/>
              </a:rPr>
              <a:t>Автор шаблона: Полшкова Виктория Валерьяновна, педагог дополнительного образования МАОУ ДО ЦРТДиЮ Каменского района Пензенской области</a:t>
            </a:r>
          </a:p>
        </p:txBody>
      </p:sp>
      <p:sp>
        <p:nvSpPr>
          <p:cNvPr id="36866" name="Заголовок 1"/>
          <p:cNvSpPr>
            <a:spLocks noGrp="1"/>
          </p:cNvSpPr>
          <p:nvPr>
            <p:ph type="title"/>
          </p:nvPr>
        </p:nvSpPr>
        <p:spPr>
          <a:xfrm>
            <a:off x="838200" y="1776413"/>
            <a:ext cx="10515600" cy="3019425"/>
          </a:xfrm>
        </p:spPr>
        <p:txBody>
          <a:bodyPr/>
          <a:lstStyle/>
          <a:p>
            <a:pPr algn="ctr" eaLnBrk="1" hangingPunct="1"/>
            <a:r>
              <a:rPr lang="ru-RU" sz="5400" b="1" smtClean="0">
                <a:solidFill>
                  <a:srgbClr val="B70D25"/>
                </a:solidFill>
                <a:latin typeface="Times New Roman" pitchFamily="18" charset="0"/>
                <a:cs typeface="Times New Roman" pitchFamily="18" charset="0"/>
              </a:rPr>
              <a:t>СПАСИБО  ЗА  ВНИМАНИЕ</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Специальное оформление">
  <a:themeElements>
    <a:clrScheme name="Индикатор">
      <a:dk1>
        <a:srgbClr val="000000"/>
      </a:dk1>
      <a:lt1>
        <a:sysClr val="window" lastClr="FFFFFF"/>
      </a:lt1>
      <a:dk2>
        <a:srgbClr val="5E5E5E"/>
      </a:dk2>
      <a:lt2>
        <a:srgbClr val="DDDDDD"/>
      </a:lt2>
      <a:accent1>
        <a:srgbClr val="418AB3"/>
      </a:accent1>
      <a:accent2>
        <a:srgbClr val="A6B727"/>
      </a:accent2>
      <a:accent3>
        <a:srgbClr val="F69200"/>
      </a:accent3>
      <a:accent4>
        <a:srgbClr val="838383"/>
      </a:accent4>
      <a:accent5>
        <a:srgbClr val="FEC306"/>
      </a:accent5>
      <a:accent6>
        <a:srgbClr val="DF5327"/>
      </a:accent6>
      <a:hlink>
        <a:srgbClr val="F59E00"/>
      </a:hlink>
      <a:folHlink>
        <a:srgbClr val="B2B2B2"/>
      </a:folHlink>
    </a:clrScheme>
    <a:fontScheme name="Стандартная">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Презентация16" id="{2CDF2E8C-E8CC-4CE0-9862-8C0B0BFEB2F1}" vid="{435A8EDD-47D5-4A90-8F9A-E338A61F5D24}"/>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Шаблон «Музыка» 9 с цветочными уголками</Template>
  <TotalTime>624</TotalTime>
  <Words>1305</Words>
  <Application>Microsoft Office PowerPoint</Application>
  <PresentationFormat>Произвольный</PresentationFormat>
  <Paragraphs>45</Paragraphs>
  <Slides>18</Slides>
  <Notes>2</Notes>
  <HiddenSlides>0</HiddenSlides>
  <MMClips>5</MMClips>
  <ScaleCrop>false</ScaleCrop>
  <HeadingPairs>
    <vt:vector size="6" baseType="variant">
      <vt:variant>
        <vt:lpstr>Использованные шрифты</vt:lpstr>
      </vt:variant>
      <vt:variant>
        <vt:i4>5</vt:i4>
      </vt:variant>
      <vt:variant>
        <vt:lpstr>Шаблон оформления</vt:lpstr>
      </vt:variant>
      <vt:variant>
        <vt:i4>7</vt:i4>
      </vt:variant>
      <vt:variant>
        <vt:lpstr>Заголовки слайдов</vt:lpstr>
      </vt:variant>
      <vt:variant>
        <vt:i4>18</vt:i4>
      </vt:variant>
    </vt:vector>
  </HeadingPairs>
  <TitlesOfParts>
    <vt:vector size="30" baseType="lpstr">
      <vt:lpstr>Garamond</vt:lpstr>
      <vt:lpstr>Arial</vt:lpstr>
      <vt:lpstr>AGReverance</vt:lpstr>
      <vt:lpstr>Calibri</vt:lpstr>
      <vt:lpstr>Times New Roman</vt:lpstr>
      <vt:lpstr>Специальное оформление</vt:lpstr>
      <vt:lpstr>Специальное оформление</vt:lpstr>
      <vt:lpstr>Специальное оформление</vt:lpstr>
      <vt:lpstr>Специальное оформление</vt:lpstr>
      <vt:lpstr>Специальное оформление</vt:lpstr>
      <vt:lpstr>Специальное оформление</vt:lpstr>
      <vt:lpstr>Специальное оформление</vt:lpstr>
      <vt:lpstr>АВТОРСКАЯ  ПЕСНЯ. Как  всё  начиналось.</vt:lpstr>
      <vt:lpstr>Слайд 2</vt:lpstr>
      <vt:lpstr>Слайд 3</vt:lpstr>
      <vt:lpstr>Трубадуры</vt:lpstr>
      <vt:lpstr>Слайд 5</vt:lpstr>
      <vt:lpstr>Слайд 6</vt:lpstr>
      <vt:lpstr>Слайд 7</vt:lpstr>
      <vt:lpstr>Менестрели: слуги и бунтари</vt:lpstr>
      <vt:lpstr>Слайд 9</vt:lpstr>
      <vt:lpstr>МИННЕЗИНГЕРЫ</vt:lpstr>
      <vt:lpstr>Слайд 11</vt:lpstr>
      <vt:lpstr>Ваганты </vt:lpstr>
      <vt:lpstr>Слайд 13</vt:lpstr>
      <vt:lpstr>Настоящие профессионалы</vt:lpstr>
      <vt:lpstr>В разных странах бродячих народных певцов  называли                        по-разному, это могли быть:</vt:lpstr>
      <vt:lpstr>Слайд 16</vt:lpstr>
      <vt:lpstr>Слайд 17</vt:lpstr>
      <vt:lpstr>СПАСИБО  ЗА  ВНИМАНИЕ</vt:lpstr>
    </vt:vector>
  </TitlesOfParts>
  <Manager>Полшкова Виктория Валерьяновна</Manager>
  <Company>МАОУ ДО ЦРТДиЮ Каменского района Пензенской области</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Шаблон Музыка</dc:title>
  <dc:subject>музыка</dc:subject>
  <dc:creator>Viktoriya Polshkova</dc:creator>
  <cp:keywords>шаблон музыка;пользовательские шаблоны;музыкальные шаблоны</cp:keywords>
  <cp:lastModifiedBy>1</cp:lastModifiedBy>
  <cp:revision>57</cp:revision>
  <dcterms:created xsi:type="dcterms:W3CDTF">2019-08-16T03:53:52Z</dcterms:created>
  <dcterms:modified xsi:type="dcterms:W3CDTF">2021-05-08T22:32:05Z</dcterms:modified>
</cp:coreProperties>
</file>