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72" r:id="rId5"/>
    <p:sldId id="260" r:id="rId6"/>
    <p:sldId id="262" r:id="rId7"/>
    <p:sldId id="261" r:id="rId8"/>
    <p:sldId id="263" r:id="rId9"/>
    <p:sldId id="259" r:id="rId10"/>
    <p:sldId id="264" r:id="rId11"/>
    <p:sldId id="265" r:id="rId12"/>
    <p:sldId id="266" r:id="rId13"/>
    <p:sldId id="267" r:id="rId14"/>
    <p:sldId id="268" r:id="rId15"/>
    <p:sldId id="273" r:id="rId16"/>
    <p:sldId id="274" r:id="rId17"/>
    <p:sldId id="269" r:id="rId18"/>
    <p:sldId id="270" r:id="rId19"/>
    <p:sldId id="275" r:id="rId20"/>
    <p:sldId id="271"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100" d="100"/>
          <a:sy n="100" d="100"/>
        </p:scale>
        <p:origin x="-1218" y="-31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5AF1BD9D-DBD6-40AA-B457-03F1CA45F949}" type="datetimeFigureOut">
              <a:rPr lang="ru-RU" smtClean="0"/>
              <a:pPr/>
              <a:t>14.01.2021</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40544D56-DFB7-4946-8EBE-E901BF904ACD}"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AF1BD9D-DBD6-40AA-B457-03F1CA45F949}" type="datetimeFigureOut">
              <a:rPr lang="ru-RU" smtClean="0"/>
              <a:pPr/>
              <a:t>14.01.2021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0544D56-DFB7-4946-8EBE-E901BF904ACD}"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AF1BD9D-DBD6-40AA-B457-03F1CA45F949}" type="datetimeFigureOut">
              <a:rPr lang="ru-RU" smtClean="0"/>
              <a:pPr/>
              <a:t>14.01.2021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0544D56-DFB7-4946-8EBE-E901BF904ACD}"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AF1BD9D-DBD6-40AA-B457-03F1CA45F949}" type="datetimeFigureOut">
              <a:rPr lang="ru-RU" smtClean="0"/>
              <a:pPr/>
              <a:t>14.01.2021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0544D56-DFB7-4946-8EBE-E901BF904ACD}"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AF1BD9D-DBD6-40AA-B457-03F1CA45F949}" type="datetimeFigureOut">
              <a:rPr lang="ru-RU" smtClean="0"/>
              <a:pPr/>
              <a:t>14.01.2021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0544D56-DFB7-4946-8EBE-E901BF904ACD}"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AF1BD9D-DBD6-40AA-B457-03F1CA45F949}" type="datetimeFigureOut">
              <a:rPr lang="ru-RU" smtClean="0"/>
              <a:pPr/>
              <a:t>14.01.2021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0544D56-DFB7-4946-8EBE-E901BF904ACD}"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AF1BD9D-DBD6-40AA-B457-03F1CA45F949}" type="datetimeFigureOut">
              <a:rPr lang="ru-RU" smtClean="0"/>
              <a:pPr/>
              <a:t>14.01.2021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0544D56-DFB7-4946-8EBE-E901BF904ACD}"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AF1BD9D-DBD6-40AA-B457-03F1CA45F949}" type="datetimeFigureOut">
              <a:rPr lang="ru-RU" smtClean="0"/>
              <a:pPr/>
              <a:t>14.01.2021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0544D56-DFB7-4946-8EBE-E901BF904ACD}"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AF1BD9D-DBD6-40AA-B457-03F1CA45F949}" type="datetimeFigureOut">
              <a:rPr lang="ru-RU" smtClean="0"/>
              <a:pPr/>
              <a:t>14.01.2021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40544D56-DFB7-4946-8EBE-E901BF904ACD}"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AF1BD9D-DBD6-40AA-B457-03F1CA45F949}" type="datetimeFigureOut">
              <a:rPr lang="ru-RU" smtClean="0"/>
              <a:pPr/>
              <a:t>14.01.2021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0544D56-DFB7-4946-8EBE-E901BF904AC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AF1BD9D-DBD6-40AA-B457-03F1CA45F949}" type="datetimeFigureOut">
              <a:rPr lang="ru-RU" smtClean="0"/>
              <a:pPr/>
              <a:t>14.01.2021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0544D56-DFB7-4946-8EBE-E901BF904ACD}"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AF1BD9D-DBD6-40AA-B457-03F1CA45F949}" type="datetimeFigureOut">
              <a:rPr lang="ru-RU" smtClean="0"/>
              <a:pPr/>
              <a:t>14.01.2021</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0544D56-DFB7-4946-8EBE-E901BF904ACD}"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audio" Target="file:///C:\Users\Admin\Downloads\&#1043;&#1088;&#1091;&#1089;&#1090;&#1085;&#1072;&#1103;%20&#1084;&#1091;&#1079;&#1099;&#1082;&#1072;%20&#1073;&#1077;&#1079;%20&#1089;&#1083;&#1086;&#1074;%20-%20&#1055;&#1040;&#1052;&#1071;&#1058;&#1048;%20&#1046;&#1045;&#1056;&#1058;&#1042;%20(mp3ha.org).mp3"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style>
          <a:lnRef idx="1">
            <a:schemeClr val="dk1"/>
          </a:lnRef>
          <a:fillRef idx="2">
            <a:schemeClr val="dk1"/>
          </a:fillRef>
          <a:effectRef idx="1">
            <a:schemeClr val="dk1"/>
          </a:effectRef>
          <a:fontRef idx="minor">
            <a:schemeClr val="dk1"/>
          </a:fontRef>
        </p:style>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ru-RU"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И победили город и человек </a:t>
            </a:r>
            <a:endParaRPr lang="ru-RU"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3" name="Подзаголовок 2"/>
          <p:cNvSpPr>
            <a:spLocks noGrp="1"/>
          </p:cNvSpPr>
          <p:nvPr>
            <p:ph type="subTitle" idx="1"/>
          </p:nvPr>
        </p:nvSpPr>
        <p:spPr>
          <a:xfrm>
            <a:off x="5500694" y="5500702"/>
            <a:ext cx="3557590" cy="1066792"/>
          </a:xfrm>
        </p:spPr>
        <p:style>
          <a:lnRef idx="1">
            <a:schemeClr val="accent2"/>
          </a:lnRef>
          <a:fillRef idx="2">
            <a:schemeClr val="accent2"/>
          </a:fillRef>
          <a:effectRef idx="1">
            <a:schemeClr val="accent2"/>
          </a:effectRef>
          <a:fontRef idx="minor">
            <a:schemeClr val="dk1"/>
          </a:fontRef>
        </p:style>
        <p:txBody>
          <a:bodyPr>
            <a:normAutofit fontScale="70000" lnSpcReduction="20000"/>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ru-RU"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Выполнила ученица 10 класса МБОУ СОШ с.Вьюнки </a:t>
            </a:r>
            <a:r>
              <a:rPr lang="ru-RU"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Моторина</a:t>
            </a:r>
            <a:r>
              <a:rPr lang="ru-RU"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Софья</a:t>
            </a:r>
            <a:endParaRPr lang="ru-RU"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4" name="Грустная музыка без слов - ПАМЯТИ ЖЕРТВ (mp3ha.org).mp3">
            <a:hlinkClick r:id="" action="ppaction://media"/>
          </p:cNvPr>
          <p:cNvPicPr>
            <a:picLocks noRot="1" noChangeAspect="1"/>
          </p:cNvPicPr>
          <p:nvPr>
            <a:audioFile r:link="rId1"/>
          </p:nvPr>
        </p:nvPicPr>
        <p:blipFill>
          <a:blip r:embed="rId3"/>
          <a:stretch>
            <a:fillRect/>
          </a:stretch>
        </p:blipFill>
        <p:spPr>
          <a:xfrm>
            <a:off x="857224" y="5929330"/>
            <a:ext cx="304800" cy="304800"/>
          </a:xfrm>
          <a:prstGeom prst="rect">
            <a:avLst/>
          </a:prstGeom>
        </p:spPr>
      </p:pic>
    </p:spTree>
  </p:cSld>
  <p:clrMapOvr>
    <a:masterClrMapping/>
  </p:clrMapOvr>
  <p:transition advClick="0" advTm="3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par>
                          <p:cTn id="18" fill="hold">
                            <p:stCondLst>
                              <p:cond delay="500"/>
                            </p:stCondLst>
                            <p:childTnLst>
                              <p:par>
                                <p:cTn id="19" presetID="1" presetClass="mediacall" presetSubtype="0" fill="hold" nodeType="afterEffect">
                                  <p:stCondLst>
                                    <p:cond delay="0"/>
                                  </p:stCondLst>
                                  <p:childTnLst>
                                    <p:cmd type="call" cmd="playFrom(0.0)">
                                      <p:cBhvr>
                                        <p:cTn id="20"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p:cTn id="21" fill="hold" display="0">
                  <p:stCondLst>
                    <p:cond delay="indefinite"/>
                  </p:stCondLst>
                  <p:endCondLst>
                    <p:cond evt="onPrev" delay="0">
                      <p:tgtEl>
                        <p:sldTgt/>
                      </p:tgtEl>
                    </p:cond>
                    <p:cond evt="onStopAudio" delay="0">
                      <p:tgtEl>
                        <p:sldTgt/>
                      </p:tgtEl>
                    </p:cond>
                  </p:endCondLst>
                </p:cTn>
                <p:tgtEl>
                  <p:spTgt spid="4"/>
                </p:tgtEl>
              </p:cMediaNode>
            </p:audio>
          </p:childTnLst>
        </p:cTn>
      </p:par>
    </p:tnLst>
    <p:bldLst>
      <p:bldP spid="2" grpId="0" animBg="1"/>
      <p:bldP spid="3" grpId="0" build="p"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a:xfrm>
            <a:off x="5286380" y="1643050"/>
            <a:ext cx="3400420" cy="2357454"/>
          </a:xfrm>
        </p:spPr>
        <p:txBody>
          <a:bodyPr>
            <a:normAutofit fontScale="85000" lnSpcReduction="20000"/>
            <a:scene3d>
              <a:camera prst="orthographicFront"/>
              <a:lightRig rig="flat" dir="tl">
                <a:rot lat="0" lon="0" rev="6600000"/>
              </a:lightRig>
            </a:scene3d>
            <a:sp3d extrusionH="25400" contourW="8890">
              <a:bevelT w="38100" h="31750"/>
              <a:contourClr>
                <a:schemeClr val="accent2">
                  <a:shade val="75000"/>
                </a:schemeClr>
              </a:contourClr>
            </a:sp3d>
          </a:bodyPr>
          <a:lstStyle/>
          <a:p>
            <a:pPr>
              <a:buNone/>
            </a:pPr>
            <a:r>
              <a:rPr lang="ru-RU"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Фашистская Германия напала на нашу страну 22 июня 1941 года. Фашисты говорили, что Москва – это сердце России, а Ленинград её душа. </a:t>
            </a:r>
            <a:endParaRPr lang="ru-RU"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4" name="Рисунок 3" descr="1340019992.43.jpg"/>
          <p:cNvPicPr>
            <a:picLocks noChangeAspect="1"/>
          </p:cNvPicPr>
          <p:nvPr/>
        </p:nvPicPr>
        <p:blipFill>
          <a:blip r:embed="rId2"/>
          <a:stretch>
            <a:fillRect/>
          </a:stretch>
        </p:blipFill>
        <p:spPr>
          <a:xfrm>
            <a:off x="4714876" y="4000504"/>
            <a:ext cx="4037689" cy="2533650"/>
          </a:xfrm>
          <a:prstGeom prst="rect">
            <a:avLst/>
          </a:prstGeom>
          <a:ln>
            <a:noFill/>
          </a:ln>
          <a:effectLst>
            <a:softEdge rad="112500"/>
          </a:effectLst>
        </p:spPr>
      </p:pic>
      <p:pic>
        <p:nvPicPr>
          <p:cNvPr id="5" name="Рисунок 4" descr="original_a4a2005c5645121399d6cab07a4249eb.jpg"/>
          <p:cNvPicPr>
            <a:picLocks noChangeAspect="1"/>
          </p:cNvPicPr>
          <p:nvPr/>
        </p:nvPicPr>
        <p:blipFill>
          <a:blip r:embed="rId3"/>
          <a:stretch>
            <a:fillRect/>
          </a:stretch>
        </p:blipFill>
        <p:spPr>
          <a:xfrm>
            <a:off x="642910" y="1362742"/>
            <a:ext cx="3806752" cy="51723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advClick="0" advTm="10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style.rotation</p:attrName>
                                        </p:attrNameLst>
                                      </p:cBhvr>
                                      <p:tavLst>
                                        <p:tav tm="0">
                                          <p:val>
                                            <p:fltVal val="720"/>
                                          </p:val>
                                        </p:tav>
                                        <p:tav tm="100000">
                                          <p:val>
                                            <p:fltVal val="0"/>
                                          </p:val>
                                        </p:tav>
                                      </p:tavLst>
                                    </p:anim>
                                    <p:anim calcmode="lin" valueType="num">
                                      <p:cBhvr>
                                        <p:cTn id="9"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0" dur="2000" fill="hold"/>
                                        <p:tgtEl>
                                          <p:spTgt spid="3">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53"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1000" fill="hold"/>
                                        <p:tgtEl>
                                          <p:spTgt spid="4"/>
                                        </p:tgtEl>
                                        <p:attrNameLst>
                                          <p:attrName>ppt_w</p:attrName>
                                        </p:attrNameLst>
                                      </p:cBhvr>
                                      <p:tavLst>
                                        <p:tav tm="0">
                                          <p:val>
                                            <p:strVal val="#ppt_w*0.70"/>
                                          </p:val>
                                        </p:tav>
                                        <p:tav tm="100000">
                                          <p:val>
                                            <p:strVal val="#ppt_w"/>
                                          </p:val>
                                        </p:tav>
                                      </p:tavLst>
                                    </p:anim>
                                    <p:anim calcmode="lin" valueType="num">
                                      <p:cBhvr>
                                        <p:cTn id="23" dur="1000" fill="hold"/>
                                        <p:tgtEl>
                                          <p:spTgt spid="4"/>
                                        </p:tgtEl>
                                        <p:attrNameLst>
                                          <p:attrName>ppt_h</p:attrName>
                                        </p:attrNameLst>
                                      </p:cBhvr>
                                      <p:tavLst>
                                        <p:tav tm="0">
                                          <p:val>
                                            <p:strVal val="#ppt_h"/>
                                          </p:val>
                                        </p:tav>
                                        <p:tav tm="100000">
                                          <p:val>
                                            <p:strVal val="#ppt_h"/>
                                          </p:val>
                                        </p:tav>
                                      </p:tavLst>
                                    </p:anim>
                                    <p:animEffect transition="in" filter="fade">
                                      <p:cBhvr>
                                        <p:cTn id="2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357166"/>
            <a:ext cx="8229600" cy="1143000"/>
          </a:xfrm>
        </p:spPr>
        <p:txBody>
          <a:bodyPr/>
          <a:lstStyle/>
          <a:p>
            <a:r>
              <a:rPr lang="ru-RU" dirty="0" smtClean="0"/>
              <a:t>Начало блокады Ленинграда</a:t>
            </a:r>
            <a:endParaRPr lang="ru-RU" dirty="0"/>
          </a:p>
        </p:txBody>
      </p:sp>
      <p:sp>
        <p:nvSpPr>
          <p:cNvPr id="3" name="Содержимое 2"/>
          <p:cNvSpPr>
            <a:spLocks noGrp="1"/>
          </p:cNvSpPr>
          <p:nvPr>
            <p:ph idx="1"/>
          </p:nvPr>
        </p:nvSpPr>
        <p:spPr>
          <a:xfrm>
            <a:off x="4743448" y="1785926"/>
            <a:ext cx="4400552" cy="4643446"/>
          </a:xfrm>
        </p:spPr>
        <p:style>
          <a:lnRef idx="0">
            <a:schemeClr val="accent3"/>
          </a:lnRef>
          <a:fillRef idx="3">
            <a:schemeClr val="accent3"/>
          </a:fillRef>
          <a:effectRef idx="3">
            <a:schemeClr val="accent3"/>
          </a:effectRef>
          <a:fontRef idx="minor">
            <a:schemeClr val="lt1"/>
          </a:fontRef>
        </p:style>
        <p:txBody>
          <a:bodyPr>
            <a:normAutofit fontScale="70000" lnSpcReduction="20000"/>
          </a:bodyPr>
          <a:lstStyle/>
          <a:p>
            <a:r>
              <a:rPr lang="ru-RU" dirty="0">
                <a:ln w="18415" cmpd="sng">
                  <a:solidFill>
                    <a:srgbClr val="FFFFFF"/>
                  </a:solidFill>
                  <a:prstDash val="solid"/>
                </a:ln>
                <a:solidFill>
                  <a:srgbClr val="FFFFFF"/>
                </a:solidFill>
                <a:effectLst>
                  <a:outerShdw blurRad="63500" dir="3600000" algn="tl" rotWithShape="0">
                    <a:srgbClr val="000000">
                      <a:alpha val="70000"/>
                    </a:srgbClr>
                  </a:outerShdw>
                </a:effectLst>
              </a:rPr>
              <a:t>8 сентября, обычный день недели,</a:t>
            </a:r>
            <a: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dirty="0">
                <a:ln w="18415" cmpd="sng">
                  <a:solidFill>
                    <a:srgbClr val="FFFFFF"/>
                  </a:solidFill>
                  <a:prstDash val="solid"/>
                </a:ln>
                <a:solidFill>
                  <a:srgbClr val="FFFFFF"/>
                </a:solidFill>
                <a:effectLst>
                  <a:outerShdw blurRad="63500" dir="3600000" algn="tl" rotWithShape="0">
                    <a:srgbClr val="000000">
                      <a:alpha val="70000"/>
                    </a:srgbClr>
                  </a:outerShdw>
                </a:effectLst>
              </a:rPr>
              <a:t>Начало осени, красивое и яркое,</a:t>
            </a:r>
            <a: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dirty="0">
                <a:ln w="18415" cmpd="sng">
                  <a:solidFill>
                    <a:srgbClr val="FFFFFF"/>
                  </a:solidFill>
                  <a:prstDash val="solid"/>
                </a:ln>
                <a:solidFill>
                  <a:srgbClr val="FFFFFF"/>
                </a:solidFill>
                <a:effectLst>
                  <a:outerShdw blurRad="63500" dir="3600000" algn="tl" rotWithShape="0">
                    <a:srgbClr val="000000">
                      <a:alpha val="70000"/>
                    </a:srgbClr>
                  </a:outerShdw>
                </a:effectLst>
              </a:rPr>
              <a:t>Сентябрьский ветерок, и голуби летели,</a:t>
            </a:r>
            <a: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dirty="0">
                <a:ln w="18415" cmpd="sng">
                  <a:solidFill>
                    <a:srgbClr val="FFFFFF"/>
                  </a:solidFill>
                  <a:prstDash val="solid"/>
                </a:ln>
                <a:solidFill>
                  <a:srgbClr val="FFFFFF"/>
                </a:solidFill>
                <a:effectLst>
                  <a:outerShdw blurRad="63500" dir="3600000" algn="tl" rotWithShape="0">
                    <a:srgbClr val="000000">
                      <a:alpha val="70000"/>
                    </a:srgbClr>
                  </a:outerShdw>
                </a:effectLst>
              </a:rPr>
              <a:t>И лес к себе манил людей подарками,</a:t>
            </a:r>
            <a: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dirty="0">
                <a:ln w="18415" cmpd="sng">
                  <a:solidFill>
                    <a:srgbClr val="FFFFFF"/>
                  </a:solidFill>
                  <a:prstDash val="solid"/>
                </a:ln>
                <a:solidFill>
                  <a:srgbClr val="FFFFFF"/>
                </a:solidFill>
                <a:effectLst>
                  <a:outerShdw blurRad="63500" dir="3600000" algn="tl" rotWithShape="0">
                    <a:srgbClr val="000000">
                      <a:alpha val="70000"/>
                    </a:srgbClr>
                  </a:outerShdw>
                </a:effectLst>
              </a:rPr>
              <a:t>И тишиной, и свежестью дыхания.</a:t>
            </a:r>
            <a: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dirty="0">
                <a:ln w="18415" cmpd="sng">
                  <a:solidFill>
                    <a:srgbClr val="FFFFFF"/>
                  </a:solidFill>
                  <a:prstDash val="solid"/>
                </a:ln>
                <a:solidFill>
                  <a:srgbClr val="FFFFFF"/>
                </a:solidFill>
                <a:effectLst>
                  <a:outerShdw blurRad="63500" dir="3600000" algn="tl" rotWithShape="0">
                    <a:srgbClr val="000000">
                      <a:alpha val="70000"/>
                    </a:srgbClr>
                  </a:outerShdw>
                </a:effectLst>
              </a:rPr>
              <a:t>Привычно занималось утро раннее…</a:t>
            </a:r>
            <a: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dirty="0">
                <a:ln w="18415" cmpd="sng">
                  <a:solidFill>
                    <a:srgbClr val="FFFFFF"/>
                  </a:solidFill>
                  <a:prstDash val="solid"/>
                </a:ln>
                <a:solidFill>
                  <a:srgbClr val="FFFFFF"/>
                </a:solidFill>
                <a:effectLst>
                  <a:outerShdw blurRad="63500" dir="3600000" algn="tl" rotWithShape="0">
                    <a:srgbClr val="000000">
                      <a:alpha val="70000"/>
                    </a:srgbClr>
                  </a:outerShdw>
                </a:effectLst>
              </a:rPr>
              <a:t>Так было до того или потом,</a:t>
            </a:r>
            <a: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dirty="0">
                <a:ln w="18415" cmpd="sng">
                  <a:solidFill>
                    <a:srgbClr val="FFFFFF"/>
                  </a:solidFill>
                  <a:prstDash val="solid"/>
                </a:ln>
                <a:solidFill>
                  <a:srgbClr val="FFFFFF"/>
                </a:solidFill>
                <a:effectLst>
                  <a:outerShdw blurRad="63500" dir="3600000" algn="tl" rotWithShape="0">
                    <a:srgbClr val="000000">
                      <a:alpha val="70000"/>
                    </a:srgbClr>
                  </a:outerShdw>
                </a:effectLst>
              </a:rPr>
              <a:t>Но в год беды война стучалась в дом.</a:t>
            </a:r>
            <a: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dirty="0">
                <a:ln w="18415" cmpd="sng">
                  <a:solidFill>
                    <a:srgbClr val="FFFFFF"/>
                  </a:solidFill>
                  <a:prstDash val="solid"/>
                </a:ln>
                <a:solidFill>
                  <a:srgbClr val="FFFFFF"/>
                </a:solidFill>
                <a:effectLst>
                  <a:outerShdw blurRad="63500" dir="3600000" algn="tl" rotWithShape="0">
                    <a:srgbClr val="000000">
                      <a:alpha val="70000"/>
                    </a:srgbClr>
                  </a:outerShdw>
                </a:effectLst>
              </a:rPr>
              <a:t>В том 41-ом памятном году</a:t>
            </a:r>
            <a: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dirty="0">
                <a:ln w="18415" cmpd="sng">
                  <a:solidFill>
                    <a:srgbClr val="FFFFFF"/>
                  </a:solidFill>
                  <a:prstDash val="solid"/>
                </a:ln>
                <a:solidFill>
                  <a:srgbClr val="FFFFFF"/>
                </a:solidFill>
                <a:effectLst>
                  <a:outerShdw blurRad="63500" dir="3600000" algn="tl" rotWithShape="0">
                    <a:srgbClr val="000000">
                      <a:alpha val="70000"/>
                    </a:srgbClr>
                  </a:outerShdw>
                </a:effectLst>
              </a:rPr>
              <a:t>Железным обручем сковало красоту:</a:t>
            </a:r>
            <a: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dirty="0">
                <a:ln w="18415" cmpd="sng">
                  <a:solidFill>
                    <a:srgbClr val="FFFFFF"/>
                  </a:solidFill>
                  <a:prstDash val="solid"/>
                </a:ln>
                <a:solidFill>
                  <a:srgbClr val="FFFFFF"/>
                </a:solidFill>
                <a:effectLst>
                  <a:outerShdw blurRad="63500" dir="3600000" algn="tl" rotWithShape="0">
                    <a:srgbClr val="000000">
                      <a:alpha val="70000"/>
                    </a:srgbClr>
                  </a:outerShdw>
                </a:effectLst>
              </a:rPr>
              <a:t>Безжалостный, губительный  охват,</a:t>
            </a:r>
            <a: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ru-RU" dirty="0">
                <a:ln w="18415" cmpd="sng">
                  <a:solidFill>
                    <a:srgbClr val="FFFFFF"/>
                  </a:solidFill>
                  <a:prstDash val="solid"/>
                </a:ln>
                <a:solidFill>
                  <a:srgbClr val="FFFFFF"/>
                </a:solidFill>
                <a:effectLst>
                  <a:outerShdw blurRad="63500" dir="3600000" algn="tl" rotWithShape="0">
                    <a:srgbClr val="000000">
                      <a:alpha val="70000"/>
                    </a:srgbClr>
                  </a:outerShdw>
                </a:effectLst>
              </a:rPr>
              <a:t>Жизнь ленинградцев превративший в </a:t>
            </a:r>
            <a:r>
              <a:rPr lang="ru-RU"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ад</a:t>
            </a:r>
            <a:r>
              <a:rPr lang="ru-RU" dirty="0">
                <a:ln w="18415" cmpd="sng">
                  <a:solidFill>
                    <a:srgbClr val="FFFFFF"/>
                  </a:solidFill>
                  <a:prstDash val="solid"/>
                </a:ln>
                <a:solidFill>
                  <a:srgbClr val="FFFFFF"/>
                </a:solidFill>
                <a:effectLst>
                  <a:outerShdw blurRad="63500" dir="3600000" algn="tl" rotWithShape="0">
                    <a:srgbClr val="000000">
                      <a:alpha val="70000"/>
                    </a:srgbClr>
                  </a:outerShdw>
                </a:effectLst>
              </a:rPr>
              <a:t>.</a:t>
            </a:r>
          </a:p>
        </p:txBody>
      </p:sp>
      <p:pic>
        <p:nvPicPr>
          <p:cNvPr id="4" name="Рисунок 3" descr="695457-2112378e4fb136266e6e9dd5108a55f9.jpg"/>
          <p:cNvPicPr>
            <a:picLocks noChangeAspect="1"/>
          </p:cNvPicPr>
          <p:nvPr/>
        </p:nvPicPr>
        <p:blipFill>
          <a:blip r:embed="rId2"/>
          <a:stretch>
            <a:fillRect/>
          </a:stretch>
        </p:blipFill>
        <p:spPr>
          <a:xfrm>
            <a:off x="142844" y="1928802"/>
            <a:ext cx="4506785" cy="3543998"/>
          </a:xfrm>
          <a:prstGeom prst="rect">
            <a:avLst/>
          </a:prstGeom>
        </p:spPr>
      </p:pic>
    </p:spTree>
  </p:cSld>
  <p:clrMapOvr>
    <a:masterClrMapping/>
  </p:clrMapOvr>
  <p:transition advClick="0" advTm="15000">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lide(fromBottom)">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2"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Scale>
                                      <p:cBhvr>
                                        <p:cTn id="17"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4"/>
                                        </p:tgtEl>
                                        <p:attrNameLst>
                                          <p:attrName>ppt_x</p:attrName>
                                          <p:attrName>ppt_y</p:attrName>
                                        </p:attrNameLst>
                                      </p:cBhvr>
                                    </p:animMotion>
                                    <p:animEffect transition="in" filter="fade">
                                      <p:cBhvr>
                                        <p:cTn id="1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785794"/>
            <a:ext cx="7943848" cy="5500726"/>
          </a:xfrm>
        </p:spPr>
        <p:style>
          <a:lnRef idx="0">
            <a:schemeClr val="accent2"/>
          </a:lnRef>
          <a:fillRef idx="3">
            <a:schemeClr val="accent2"/>
          </a:fillRef>
          <a:effectRef idx="3">
            <a:schemeClr val="accent2"/>
          </a:effectRef>
          <a:fontRef idx="minor">
            <a:schemeClr val="lt1"/>
          </a:fontRef>
        </p:style>
        <p:txBody>
          <a:bodyPr>
            <a:normAutofit fontScale="62500" lnSpcReduction="20000"/>
          </a:bodyPr>
          <a:lstStyle/>
          <a:p>
            <a:pPr>
              <a:buNone/>
            </a:pPr>
            <a:r>
              <a:rPr lang="ru-RU" dirty="0" smtClean="0"/>
              <a:t>Все это называется – блокада.</a:t>
            </a:r>
          </a:p>
          <a:p>
            <a:pPr>
              <a:buNone/>
            </a:pPr>
            <a:r>
              <a:rPr lang="ru-RU" dirty="0" smtClean="0"/>
              <a:t>И детский плач в разломанном гнезде...</a:t>
            </a:r>
          </a:p>
          <a:p>
            <a:pPr>
              <a:buNone/>
            </a:pPr>
            <a:r>
              <a:rPr lang="ru-RU" dirty="0" smtClean="0"/>
              <a:t>Детей не надо в городе, не надо,</a:t>
            </a:r>
          </a:p>
          <a:p>
            <a:pPr>
              <a:buNone/>
            </a:pPr>
            <a:r>
              <a:rPr lang="ru-RU" dirty="0" smtClean="0"/>
              <a:t>Ведь родина согреет их везде.</a:t>
            </a:r>
          </a:p>
          <a:p>
            <a:pPr>
              <a:buNone/>
            </a:pPr>
            <a:r>
              <a:rPr lang="ru-RU" dirty="0" smtClean="0"/>
              <a:t/>
            </a:r>
            <a:br>
              <a:rPr lang="ru-RU" dirty="0" smtClean="0"/>
            </a:br>
            <a:endParaRPr lang="ru-RU" dirty="0" smtClean="0"/>
          </a:p>
          <a:p>
            <a:pPr>
              <a:buNone/>
            </a:pPr>
            <a:r>
              <a:rPr lang="ru-RU" dirty="0" smtClean="0"/>
              <a:t>Детей не надо в городе военном,</a:t>
            </a:r>
          </a:p>
          <a:p>
            <a:pPr>
              <a:buNone/>
            </a:pPr>
            <a:r>
              <a:rPr lang="ru-RU" dirty="0" smtClean="0"/>
              <a:t>Боец не должен сберегать паек,</a:t>
            </a:r>
          </a:p>
          <a:p>
            <a:pPr>
              <a:buNone/>
            </a:pPr>
            <a:r>
              <a:rPr lang="ru-RU" dirty="0" smtClean="0"/>
              <a:t>Нести домой. Не смеет неизменно</a:t>
            </a:r>
          </a:p>
          <a:p>
            <a:pPr>
              <a:buNone/>
            </a:pPr>
            <a:r>
              <a:rPr lang="ru-RU" dirty="0" smtClean="0"/>
              <a:t>Его преследовать ребячий голосок.</a:t>
            </a:r>
          </a:p>
          <a:p>
            <a:pPr>
              <a:buNone/>
            </a:pPr>
            <a:r>
              <a:rPr lang="ru-RU" dirty="0" smtClean="0"/>
              <a:t/>
            </a:r>
            <a:br>
              <a:rPr lang="ru-RU" dirty="0" smtClean="0"/>
            </a:br>
            <a:endParaRPr lang="ru-RU" dirty="0" smtClean="0"/>
          </a:p>
          <a:p>
            <a:pPr>
              <a:buNone/>
            </a:pPr>
            <a:r>
              <a:rPr lang="ru-RU" dirty="0" smtClean="0"/>
              <a:t>И в свисте пуль, и в завыванье бомбы</a:t>
            </a:r>
          </a:p>
          <a:p>
            <a:pPr>
              <a:buNone/>
            </a:pPr>
            <a:r>
              <a:rPr lang="ru-RU" dirty="0" smtClean="0"/>
              <a:t>Нельзя нам слышать детских ножек бег.</a:t>
            </a:r>
          </a:p>
          <a:p>
            <a:pPr>
              <a:buNone/>
            </a:pPr>
            <a:r>
              <a:rPr lang="ru-RU" dirty="0" smtClean="0"/>
              <a:t>Бомбоубежищ катакомбы</a:t>
            </a:r>
          </a:p>
          <a:p>
            <a:pPr>
              <a:buNone/>
            </a:pPr>
            <a:r>
              <a:rPr lang="ru-RU" dirty="0" smtClean="0"/>
              <a:t>Не детям бы запоминать навек.</a:t>
            </a:r>
          </a:p>
          <a:p>
            <a:pPr>
              <a:buNone/>
            </a:pPr>
            <a:r>
              <a:rPr lang="ru-RU" dirty="0" smtClean="0"/>
              <a:t/>
            </a:r>
            <a:br>
              <a:rPr lang="ru-RU" dirty="0" smtClean="0"/>
            </a:br>
            <a:endParaRPr lang="ru-RU" dirty="0" smtClean="0"/>
          </a:p>
          <a:p>
            <a:pPr>
              <a:buNone/>
            </a:pPr>
            <a:r>
              <a:rPr lang="ru-RU" dirty="0" smtClean="0"/>
              <a:t>Они вернутся в дом. Их страх не нужен.</a:t>
            </a:r>
          </a:p>
          <a:p>
            <a:pPr>
              <a:buNone/>
            </a:pPr>
            <a:r>
              <a:rPr lang="ru-RU" dirty="0" smtClean="0"/>
              <a:t>Мы защитим, мы сбережем их дом.</a:t>
            </a:r>
          </a:p>
          <a:p>
            <a:pPr>
              <a:buNone/>
            </a:pPr>
            <a:r>
              <a:rPr lang="ru-RU" dirty="0" smtClean="0"/>
              <a:t>Мать будет матерью. И муж вернется мужем.</a:t>
            </a:r>
          </a:p>
          <a:p>
            <a:pPr>
              <a:buNone/>
            </a:pPr>
            <a:r>
              <a:rPr lang="ru-RU" dirty="0" smtClean="0"/>
              <a:t>И дети будут здесь. Но не сейчас. Потом.</a:t>
            </a:r>
          </a:p>
          <a:p>
            <a:pPr>
              <a:buNone/>
            </a:pPr>
            <a:endParaRPr lang="ru-RU" dirty="0"/>
          </a:p>
        </p:txBody>
      </p:sp>
      <p:pic>
        <p:nvPicPr>
          <p:cNvPr id="4" name="Рисунок 3" descr="6954.jpg"/>
          <p:cNvPicPr>
            <a:picLocks noChangeAspect="1"/>
          </p:cNvPicPr>
          <p:nvPr/>
        </p:nvPicPr>
        <p:blipFill>
          <a:blip r:embed="rId2"/>
          <a:stretch>
            <a:fillRect/>
          </a:stretch>
        </p:blipFill>
        <p:spPr>
          <a:xfrm>
            <a:off x="4429124" y="3429000"/>
            <a:ext cx="4262183" cy="3216742"/>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5" name="Рисунок 4" descr="e8a9ec6ac0ea1462387e47ed4516e9d5.jpeg"/>
          <p:cNvPicPr>
            <a:picLocks noChangeAspect="1"/>
          </p:cNvPicPr>
          <p:nvPr/>
        </p:nvPicPr>
        <p:blipFill>
          <a:blip r:embed="rId3" cstate="print"/>
          <a:stretch>
            <a:fillRect/>
          </a:stretch>
        </p:blipFill>
        <p:spPr>
          <a:xfrm>
            <a:off x="4429124" y="214290"/>
            <a:ext cx="4118215" cy="2714644"/>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advClick="0" advTm="15000">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70" decel="100000"/>
                                        <p:tgtEl>
                                          <p:spTgt spid="3">
                                            <p:txEl>
                                              <p:pRg st="0" end="0"/>
                                            </p:txEl>
                                          </p:spTgt>
                                        </p:tgtEl>
                                      </p:cBhvr>
                                    </p:animEffect>
                                    <p:animScale>
                                      <p:cBhvr>
                                        <p:cTn id="8" dur="770" decel="100000"/>
                                        <p:tgtEl>
                                          <p:spTgt spid="3">
                                            <p:txEl>
                                              <p:pRg st="0" end="0"/>
                                            </p:txEl>
                                          </p:spTgt>
                                        </p:tgtEl>
                                      </p:cBhvr>
                                      <p:from x="10000" y="10000"/>
                                      <p:to x="200000" y="450000"/>
                                    </p:animScale>
                                    <p:animScale>
                                      <p:cBhvr>
                                        <p:cTn id="9" dur="1230" accel="100000" fill="hold">
                                          <p:stCondLst>
                                            <p:cond delay="770"/>
                                          </p:stCondLst>
                                        </p:cTn>
                                        <p:tgtEl>
                                          <p:spTgt spid="3">
                                            <p:txEl>
                                              <p:pRg st="0" end="0"/>
                                            </p:txEl>
                                          </p:spTgt>
                                        </p:tgtEl>
                                      </p:cBhvr>
                                      <p:from x="200000" y="450000"/>
                                      <p:to x="100000" y="100000"/>
                                    </p:animScale>
                                    <p:set>
                                      <p:cBhvr>
                                        <p:cTn id="10" dur="770" fill="hold"/>
                                        <p:tgtEl>
                                          <p:spTgt spid="3">
                                            <p:txEl>
                                              <p:pRg st="0" end="0"/>
                                            </p:txEl>
                                          </p:spTgt>
                                        </p:tgtEl>
                                        <p:attrNameLst>
                                          <p:attrName>ppt_x</p:attrName>
                                        </p:attrNameLst>
                                      </p:cBhvr>
                                      <p:to>
                                        <p:strVal val="(0.5)"/>
                                      </p:to>
                                    </p:set>
                                    <p:anim from="(0.5)" to="(#ppt_x)" calcmode="lin" valueType="num">
                                      <p:cBhvr>
                                        <p:cTn id="11" dur="1230" accel="100000" fill="hold">
                                          <p:stCondLst>
                                            <p:cond delay="770"/>
                                          </p:stCondLst>
                                        </p:cTn>
                                        <p:tgtEl>
                                          <p:spTgt spid="3">
                                            <p:txEl>
                                              <p:pRg st="0" end="0"/>
                                            </p:txEl>
                                          </p:spTgt>
                                        </p:tgtEl>
                                        <p:attrNameLst>
                                          <p:attrName>ppt_x</p:attrName>
                                        </p:attrNameLst>
                                      </p:cBhvr>
                                    </p:anim>
                                    <p:set>
                                      <p:cBhvr>
                                        <p:cTn id="12" dur="770" fill="hold"/>
                                        <p:tgtEl>
                                          <p:spTgt spid="3">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3">
                                            <p:txEl>
                                              <p:pRg st="0" end="0"/>
                                            </p:txEl>
                                          </p:spTgt>
                                        </p:tgtEl>
                                        <p:attrNameLst>
                                          <p:attrName>ppt_y</p:attrName>
                                        </p:attrNameLst>
                                      </p:cBhvr>
                                    </p:anim>
                                  </p:childTnLst>
                                </p:cTn>
                              </p:par>
                              <p:par>
                                <p:cTn id="14" presetID="51" presetClass="entr" presetSubtype="0"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770" decel="100000"/>
                                        <p:tgtEl>
                                          <p:spTgt spid="3">
                                            <p:txEl>
                                              <p:pRg st="1" end="1"/>
                                            </p:txEl>
                                          </p:spTgt>
                                        </p:tgtEl>
                                      </p:cBhvr>
                                    </p:animEffect>
                                    <p:animScale>
                                      <p:cBhvr>
                                        <p:cTn id="17" dur="770" decel="100000"/>
                                        <p:tgtEl>
                                          <p:spTgt spid="3">
                                            <p:txEl>
                                              <p:pRg st="1" end="1"/>
                                            </p:txEl>
                                          </p:spTgt>
                                        </p:tgtEl>
                                      </p:cBhvr>
                                      <p:from x="10000" y="10000"/>
                                      <p:to x="200000" y="450000"/>
                                    </p:animScale>
                                    <p:animScale>
                                      <p:cBhvr>
                                        <p:cTn id="18" dur="1230" accel="100000" fill="hold">
                                          <p:stCondLst>
                                            <p:cond delay="770"/>
                                          </p:stCondLst>
                                        </p:cTn>
                                        <p:tgtEl>
                                          <p:spTgt spid="3">
                                            <p:txEl>
                                              <p:pRg st="1" end="1"/>
                                            </p:txEl>
                                          </p:spTgt>
                                        </p:tgtEl>
                                      </p:cBhvr>
                                      <p:from x="200000" y="450000"/>
                                      <p:to x="100000" y="100000"/>
                                    </p:animScale>
                                    <p:set>
                                      <p:cBhvr>
                                        <p:cTn id="19" dur="770" fill="hold"/>
                                        <p:tgtEl>
                                          <p:spTgt spid="3">
                                            <p:txEl>
                                              <p:pRg st="1" end="1"/>
                                            </p:txEl>
                                          </p:spTgt>
                                        </p:tgtEl>
                                        <p:attrNameLst>
                                          <p:attrName>ppt_x</p:attrName>
                                        </p:attrNameLst>
                                      </p:cBhvr>
                                      <p:to>
                                        <p:strVal val="(0.5)"/>
                                      </p:to>
                                    </p:set>
                                    <p:anim from="(0.5)" to="(#ppt_x)" calcmode="lin" valueType="num">
                                      <p:cBhvr>
                                        <p:cTn id="20" dur="1230" accel="100000" fill="hold">
                                          <p:stCondLst>
                                            <p:cond delay="770"/>
                                          </p:stCondLst>
                                        </p:cTn>
                                        <p:tgtEl>
                                          <p:spTgt spid="3">
                                            <p:txEl>
                                              <p:pRg st="1" end="1"/>
                                            </p:txEl>
                                          </p:spTgt>
                                        </p:tgtEl>
                                        <p:attrNameLst>
                                          <p:attrName>ppt_x</p:attrName>
                                        </p:attrNameLst>
                                      </p:cBhvr>
                                    </p:anim>
                                    <p:set>
                                      <p:cBhvr>
                                        <p:cTn id="21" dur="770" fill="hold"/>
                                        <p:tgtEl>
                                          <p:spTgt spid="3">
                                            <p:txEl>
                                              <p:pRg st="1" end="1"/>
                                            </p:txEl>
                                          </p:spTgt>
                                        </p:tgtEl>
                                        <p:attrNameLst>
                                          <p:attrName>ppt_y</p:attrName>
                                        </p:attrNameLst>
                                      </p:cBhvr>
                                      <p:to>
                                        <p:strVal val="(#ppt_y+0.4)"/>
                                      </p:to>
                                    </p:set>
                                    <p:anim from="(#ppt_y+0.4)" to="(#ppt_y)" calcmode="lin" valueType="num">
                                      <p:cBhvr>
                                        <p:cTn id="22" dur="1230" accel="100000" fill="hold">
                                          <p:stCondLst>
                                            <p:cond delay="770"/>
                                          </p:stCondLst>
                                        </p:cTn>
                                        <p:tgtEl>
                                          <p:spTgt spid="3">
                                            <p:txEl>
                                              <p:pRg st="1" end="1"/>
                                            </p:txEl>
                                          </p:spTgt>
                                        </p:tgtEl>
                                        <p:attrNameLst>
                                          <p:attrName>ppt_y</p:attrName>
                                        </p:attrNameLst>
                                      </p:cBhvr>
                                    </p:anim>
                                  </p:childTnLst>
                                </p:cTn>
                              </p:par>
                              <p:par>
                                <p:cTn id="23" presetID="51" presetClass="entr" presetSubtype="0"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770" decel="100000"/>
                                        <p:tgtEl>
                                          <p:spTgt spid="3">
                                            <p:txEl>
                                              <p:pRg st="2" end="2"/>
                                            </p:txEl>
                                          </p:spTgt>
                                        </p:tgtEl>
                                      </p:cBhvr>
                                    </p:animEffect>
                                    <p:animScale>
                                      <p:cBhvr>
                                        <p:cTn id="26" dur="770" decel="100000"/>
                                        <p:tgtEl>
                                          <p:spTgt spid="3">
                                            <p:txEl>
                                              <p:pRg st="2" end="2"/>
                                            </p:txEl>
                                          </p:spTgt>
                                        </p:tgtEl>
                                      </p:cBhvr>
                                      <p:from x="10000" y="10000"/>
                                      <p:to x="200000" y="450000"/>
                                    </p:animScale>
                                    <p:animScale>
                                      <p:cBhvr>
                                        <p:cTn id="27" dur="1230" accel="100000" fill="hold">
                                          <p:stCondLst>
                                            <p:cond delay="770"/>
                                          </p:stCondLst>
                                        </p:cTn>
                                        <p:tgtEl>
                                          <p:spTgt spid="3">
                                            <p:txEl>
                                              <p:pRg st="2" end="2"/>
                                            </p:txEl>
                                          </p:spTgt>
                                        </p:tgtEl>
                                      </p:cBhvr>
                                      <p:from x="200000" y="450000"/>
                                      <p:to x="100000" y="100000"/>
                                    </p:animScale>
                                    <p:set>
                                      <p:cBhvr>
                                        <p:cTn id="28" dur="770" fill="hold"/>
                                        <p:tgtEl>
                                          <p:spTgt spid="3">
                                            <p:txEl>
                                              <p:pRg st="2" end="2"/>
                                            </p:txEl>
                                          </p:spTgt>
                                        </p:tgtEl>
                                        <p:attrNameLst>
                                          <p:attrName>ppt_x</p:attrName>
                                        </p:attrNameLst>
                                      </p:cBhvr>
                                      <p:to>
                                        <p:strVal val="(0.5)"/>
                                      </p:to>
                                    </p:set>
                                    <p:anim from="(0.5)" to="(#ppt_x)" calcmode="lin" valueType="num">
                                      <p:cBhvr>
                                        <p:cTn id="29" dur="1230" accel="100000" fill="hold">
                                          <p:stCondLst>
                                            <p:cond delay="770"/>
                                          </p:stCondLst>
                                        </p:cTn>
                                        <p:tgtEl>
                                          <p:spTgt spid="3">
                                            <p:txEl>
                                              <p:pRg st="2" end="2"/>
                                            </p:txEl>
                                          </p:spTgt>
                                        </p:tgtEl>
                                        <p:attrNameLst>
                                          <p:attrName>ppt_x</p:attrName>
                                        </p:attrNameLst>
                                      </p:cBhvr>
                                    </p:anim>
                                    <p:set>
                                      <p:cBhvr>
                                        <p:cTn id="30" dur="770" fill="hold"/>
                                        <p:tgtEl>
                                          <p:spTgt spid="3">
                                            <p:txEl>
                                              <p:pRg st="2" end="2"/>
                                            </p:txEl>
                                          </p:spTgt>
                                        </p:tgtEl>
                                        <p:attrNameLst>
                                          <p:attrName>ppt_y</p:attrName>
                                        </p:attrNameLst>
                                      </p:cBhvr>
                                      <p:to>
                                        <p:strVal val="(#ppt_y+0.4)"/>
                                      </p:to>
                                    </p:set>
                                    <p:anim from="(#ppt_y+0.4)" to="(#ppt_y)" calcmode="lin" valueType="num">
                                      <p:cBhvr>
                                        <p:cTn id="31" dur="1230" accel="100000" fill="hold">
                                          <p:stCondLst>
                                            <p:cond delay="770"/>
                                          </p:stCondLst>
                                        </p:cTn>
                                        <p:tgtEl>
                                          <p:spTgt spid="3">
                                            <p:txEl>
                                              <p:pRg st="2" end="2"/>
                                            </p:txEl>
                                          </p:spTgt>
                                        </p:tgtEl>
                                        <p:attrNameLst>
                                          <p:attrName>ppt_y</p:attrName>
                                        </p:attrNameLst>
                                      </p:cBhvr>
                                    </p:anim>
                                  </p:childTnLst>
                                </p:cTn>
                              </p:par>
                              <p:par>
                                <p:cTn id="32" presetID="51" presetClass="entr" presetSubtype="0" fill="hold" nodeType="with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770" decel="100000"/>
                                        <p:tgtEl>
                                          <p:spTgt spid="3">
                                            <p:txEl>
                                              <p:pRg st="3" end="3"/>
                                            </p:txEl>
                                          </p:spTgt>
                                        </p:tgtEl>
                                      </p:cBhvr>
                                    </p:animEffect>
                                    <p:animScale>
                                      <p:cBhvr>
                                        <p:cTn id="35" dur="770" decel="100000"/>
                                        <p:tgtEl>
                                          <p:spTgt spid="3">
                                            <p:txEl>
                                              <p:pRg st="3" end="3"/>
                                            </p:txEl>
                                          </p:spTgt>
                                        </p:tgtEl>
                                      </p:cBhvr>
                                      <p:from x="10000" y="10000"/>
                                      <p:to x="200000" y="450000"/>
                                    </p:animScale>
                                    <p:animScale>
                                      <p:cBhvr>
                                        <p:cTn id="36" dur="1230" accel="100000" fill="hold">
                                          <p:stCondLst>
                                            <p:cond delay="770"/>
                                          </p:stCondLst>
                                        </p:cTn>
                                        <p:tgtEl>
                                          <p:spTgt spid="3">
                                            <p:txEl>
                                              <p:pRg st="3" end="3"/>
                                            </p:txEl>
                                          </p:spTgt>
                                        </p:tgtEl>
                                      </p:cBhvr>
                                      <p:from x="200000" y="450000"/>
                                      <p:to x="100000" y="100000"/>
                                    </p:animScale>
                                    <p:set>
                                      <p:cBhvr>
                                        <p:cTn id="37" dur="770" fill="hold"/>
                                        <p:tgtEl>
                                          <p:spTgt spid="3">
                                            <p:txEl>
                                              <p:pRg st="3" end="3"/>
                                            </p:txEl>
                                          </p:spTgt>
                                        </p:tgtEl>
                                        <p:attrNameLst>
                                          <p:attrName>ppt_x</p:attrName>
                                        </p:attrNameLst>
                                      </p:cBhvr>
                                      <p:to>
                                        <p:strVal val="(0.5)"/>
                                      </p:to>
                                    </p:set>
                                    <p:anim from="(0.5)" to="(#ppt_x)" calcmode="lin" valueType="num">
                                      <p:cBhvr>
                                        <p:cTn id="38" dur="1230" accel="100000" fill="hold">
                                          <p:stCondLst>
                                            <p:cond delay="770"/>
                                          </p:stCondLst>
                                        </p:cTn>
                                        <p:tgtEl>
                                          <p:spTgt spid="3">
                                            <p:txEl>
                                              <p:pRg st="3" end="3"/>
                                            </p:txEl>
                                          </p:spTgt>
                                        </p:tgtEl>
                                        <p:attrNameLst>
                                          <p:attrName>ppt_x</p:attrName>
                                        </p:attrNameLst>
                                      </p:cBhvr>
                                    </p:anim>
                                    <p:set>
                                      <p:cBhvr>
                                        <p:cTn id="39" dur="770" fill="hold"/>
                                        <p:tgtEl>
                                          <p:spTgt spid="3">
                                            <p:txEl>
                                              <p:pRg st="3" end="3"/>
                                            </p:txEl>
                                          </p:spTgt>
                                        </p:tgtEl>
                                        <p:attrNameLst>
                                          <p:attrName>ppt_y</p:attrName>
                                        </p:attrNameLst>
                                      </p:cBhvr>
                                      <p:to>
                                        <p:strVal val="(#ppt_y+0.4)"/>
                                      </p:to>
                                    </p:set>
                                    <p:anim from="(#ppt_y+0.4)" to="(#ppt_y)" calcmode="lin" valueType="num">
                                      <p:cBhvr>
                                        <p:cTn id="40" dur="1230" accel="100000" fill="hold">
                                          <p:stCondLst>
                                            <p:cond delay="770"/>
                                          </p:stCondLst>
                                        </p:cTn>
                                        <p:tgtEl>
                                          <p:spTgt spid="3">
                                            <p:txEl>
                                              <p:pRg st="3" end="3"/>
                                            </p:txEl>
                                          </p:spTgt>
                                        </p:tgtEl>
                                        <p:attrNameLst>
                                          <p:attrName>ppt_y</p:attrName>
                                        </p:attrNameLst>
                                      </p:cBhvr>
                                    </p:anim>
                                  </p:childTnLst>
                                </p:cTn>
                              </p:par>
                              <p:par>
                                <p:cTn id="41" presetID="51" presetClass="entr" presetSubtype="0" fill="hold" nodeType="with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fade">
                                      <p:cBhvr>
                                        <p:cTn id="43" dur="770" decel="100000"/>
                                        <p:tgtEl>
                                          <p:spTgt spid="3">
                                            <p:txEl>
                                              <p:pRg st="4" end="4"/>
                                            </p:txEl>
                                          </p:spTgt>
                                        </p:tgtEl>
                                      </p:cBhvr>
                                    </p:animEffect>
                                    <p:animScale>
                                      <p:cBhvr>
                                        <p:cTn id="44" dur="770" decel="100000"/>
                                        <p:tgtEl>
                                          <p:spTgt spid="3">
                                            <p:txEl>
                                              <p:pRg st="4" end="4"/>
                                            </p:txEl>
                                          </p:spTgt>
                                        </p:tgtEl>
                                      </p:cBhvr>
                                      <p:from x="10000" y="10000"/>
                                      <p:to x="200000" y="450000"/>
                                    </p:animScale>
                                    <p:animScale>
                                      <p:cBhvr>
                                        <p:cTn id="45" dur="1230" accel="100000" fill="hold">
                                          <p:stCondLst>
                                            <p:cond delay="770"/>
                                          </p:stCondLst>
                                        </p:cTn>
                                        <p:tgtEl>
                                          <p:spTgt spid="3">
                                            <p:txEl>
                                              <p:pRg st="4" end="4"/>
                                            </p:txEl>
                                          </p:spTgt>
                                        </p:tgtEl>
                                      </p:cBhvr>
                                      <p:from x="200000" y="450000"/>
                                      <p:to x="100000" y="100000"/>
                                    </p:animScale>
                                    <p:set>
                                      <p:cBhvr>
                                        <p:cTn id="46" dur="770" fill="hold"/>
                                        <p:tgtEl>
                                          <p:spTgt spid="3">
                                            <p:txEl>
                                              <p:pRg st="4" end="4"/>
                                            </p:txEl>
                                          </p:spTgt>
                                        </p:tgtEl>
                                        <p:attrNameLst>
                                          <p:attrName>ppt_x</p:attrName>
                                        </p:attrNameLst>
                                      </p:cBhvr>
                                      <p:to>
                                        <p:strVal val="(0.5)"/>
                                      </p:to>
                                    </p:set>
                                    <p:anim from="(0.5)" to="(#ppt_x)" calcmode="lin" valueType="num">
                                      <p:cBhvr>
                                        <p:cTn id="47" dur="1230" accel="100000" fill="hold">
                                          <p:stCondLst>
                                            <p:cond delay="770"/>
                                          </p:stCondLst>
                                        </p:cTn>
                                        <p:tgtEl>
                                          <p:spTgt spid="3">
                                            <p:txEl>
                                              <p:pRg st="4" end="4"/>
                                            </p:txEl>
                                          </p:spTgt>
                                        </p:tgtEl>
                                        <p:attrNameLst>
                                          <p:attrName>ppt_x</p:attrName>
                                        </p:attrNameLst>
                                      </p:cBhvr>
                                    </p:anim>
                                    <p:set>
                                      <p:cBhvr>
                                        <p:cTn id="48" dur="770" fill="hold"/>
                                        <p:tgtEl>
                                          <p:spTgt spid="3">
                                            <p:txEl>
                                              <p:pRg st="4" end="4"/>
                                            </p:txEl>
                                          </p:spTgt>
                                        </p:tgtEl>
                                        <p:attrNameLst>
                                          <p:attrName>ppt_y</p:attrName>
                                        </p:attrNameLst>
                                      </p:cBhvr>
                                      <p:to>
                                        <p:strVal val="(#ppt_y+0.4)"/>
                                      </p:to>
                                    </p:set>
                                    <p:anim from="(#ppt_y+0.4)" to="(#ppt_y)" calcmode="lin" valueType="num">
                                      <p:cBhvr>
                                        <p:cTn id="49" dur="1230" accel="100000" fill="hold">
                                          <p:stCondLst>
                                            <p:cond delay="770"/>
                                          </p:stCondLst>
                                        </p:cTn>
                                        <p:tgtEl>
                                          <p:spTgt spid="3">
                                            <p:txEl>
                                              <p:pRg st="4" end="4"/>
                                            </p:txEl>
                                          </p:spTgt>
                                        </p:tgtEl>
                                        <p:attrNameLst>
                                          <p:attrName>ppt_y</p:attrName>
                                        </p:attrNameLst>
                                      </p:cBhvr>
                                    </p:anim>
                                  </p:childTnLst>
                                </p:cTn>
                              </p:par>
                              <p:par>
                                <p:cTn id="50" presetID="51" presetClass="entr" presetSubtype="0" fill="hold" nodeType="withEffect">
                                  <p:stCondLst>
                                    <p:cond delay="0"/>
                                  </p:stCondLst>
                                  <p:childTnLst>
                                    <p:set>
                                      <p:cBhvr>
                                        <p:cTn id="51" dur="1" fill="hold">
                                          <p:stCondLst>
                                            <p:cond delay="0"/>
                                          </p:stCondLst>
                                        </p:cTn>
                                        <p:tgtEl>
                                          <p:spTgt spid="3">
                                            <p:txEl>
                                              <p:pRg st="5" end="5"/>
                                            </p:txEl>
                                          </p:spTgt>
                                        </p:tgtEl>
                                        <p:attrNameLst>
                                          <p:attrName>style.visibility</p:attrName>
                                        </p:attrNameLst>
                                      </p:cBhvr>
                                      <p:to>
                                        <p:strVal val="visible"/>
                                      </p:to>
                                    </p:set>
                                    <p:animEffect transition="in" filter="fade">
                                      <p:cBhvr>
                                        <p:cTn id="52" dur="770" decel="100000"/>
                                        <p:tgtEl>
                                          <p:spTgt spid="3">
                                            <p:txEl>
                                              <p:pRg st="5" end="5"/>
                                            </p:txEl>
                                          </p:spTgt>
                                        </p:tgtEl>
                                      </p:cBhvr>
                                    </p:animEffect>
                                    <p:animScale>
                                      <p:cBhvr>
                                        <p:cTn id="53" dur="770" decel="100000"/>
                                        <p:tgtEl>
                                          <p:spTgt spid="3">
                                            <p:txEl>
                                              <p:pRg st="5" end="5"/>
                                            </p:txEl>
                                          </p:spTgt>
                                        </p:tgtEl>
                                      </p:cBhvr>
                                      <p:from x="10000" y="10000"/>
                                      <p:to x="200000" y="450000"/>
                                    </p:animScale>
                                    <p:animScale>
                                      <p:cBhvr>
                                        <p:cTn id="54" dur="1230" accel="100000" fill="hold">
                                          <p:stCondLst>
                                            <p:cond delay="770"/>
                                          </p:stCondLst>
                                        </p:cTn>
                                        <p:tgtEl>
                                          <p:spTgt spid="3">
                                            <p:txEl>
                                              <p:pRg st="5" end="5"/>
                                            </p:txEl>
                                          </p:spTgt>
                                        </p:tgtEl>
                                      </p:cBhvr>
                                      <p:from x="200000" y="450000"/>
                                      <p:to x="100000" y="100000"/>
                                    </p:animScale>
                                    <p:set>
                                      <p:cBhvr>
                                        <p:cTn id="55" dur="770" fill="hold"/>
                                        <p:tgtEl>
                                          <p:spTgt spid="3">
                                            <p:txEl>
                                              <p:pRg st="5" end="5"/>
                                            </p:txEl>
                                          </p:spTgt>
                                        </p:tgtEl>
                                        <p:attrNameLst>
                                          <p:attrName>ppt_x</p:attrName>
                                        </p:attrNameLst>
                                      </p:cBhvr>
                                      <p:to>
                                        <p:strVal val="(0.5)"/>
                                      </p:to>
                                    </p:set>
                                    <p:anim from="(0.5)" to="(#ppt_x)" calcmode="lin" valueType="num">
                                      <p:cBhvr>
                                        <p:cTn id="56" dur="1230" accel="100000" fill="hold">
                                          <p:stCondLst>
                                            <p:cond delay="770"/>
                                          </p:stCondLst>
                                        </p:cTn>
                                        <p:tgtEl>
                                          <p:spTgt spid="3">
                                            <p:txEl>
                                              <p:pRg st="5" end="5"/>
                                            </p:txEl>
                                          </p:spTgt>
                                        </p:tgtEl>
                                        <p:attrNameLst>
                                          <p:attrName>ppt_x</p:attrName>
                                        </p:attrNameLst>
                                      </p:cBhvr>
                                    </p:anim>
                                    <p:set>
                                      <p:cBhvr>
                                        <p:cTn id="57" dur="770" fill="hold"/>
                                        <p:tgtEl>
                                          <p:spTgt spid="3">
                                            <p:txEl>
                                              <p:pRg st="5" end="5"/>
                                            </p:txEl>
                                          </p:spTgt>
                                        </p:tgtEl>
                                        <p:attrNameLst>
                                          <p:attrName>ppt_y</p:attrName>
                                        </p:attrNameLst>
                                      </p:cBhvr>
                                      <p:to>
                                        <p:strVal val="(#ppt_y+0.4)"/>
                                      </p:to>
                                    </p:set>
                                    <p:anim from="(#ppt_y+0.4)" to="(#ppt_y)" calcmode="lin" valueType="num">
                                      <p:cBhvr>
                                        <p:cTn id="58" dur="1230" accel="100000" fill="hold">
                                          <p:stCondLst>
                                            <p:cond delay="770"/>
                                          </p:stCondLst>
                                        </p:cTn>
                                        <p:tgtEl>
                                          <p:spTgt spid="3">
                                            <p:txEl>
                                              <p:pRg st="5" end="5"/>
                                            </p:txEl>
                                          </p:spTgt>
                                        </p:tgtEl>
                                        <p:attrNameLst>
                                          <p:attrName>ppt_y</p:attrName>
                                        </p:attrNameLst>
                                      </p:cBhvr>
                                    </p:anim>
                                  </p:childTnLst>
                                </p:cTn>
                              </p:par>
                              <p:par>
                                <p:cTn id="59" presetID="51" presetClass="entr" presetSubtype="0" fill="hold" nodeType="withEffect">
                                  <p:stCondLst>
                                    <p:cond delay="0"/>
                                  </p:stCondLst>
                                  <p:childTnLst>
                                    <p:set>
                                      <p:cBhvr>
                                        <p:cTn id="60" dur="1" fill="hold">
                                          <p:stCondLst>
                                            <p:cond delay="0"/>
                                          </p:stCondLst>
                                        </p:cTn>
                                        <p:tgtEl>
                                          <p:spTgt spid="3">
                                            <p:txEl>
                                              <p:pRg st="6" end="6"/>
                                            </p:txEl>
                                          </p:spTgt>
                                        </p:tgtEl>
                                        <p:attrNameLst>
                                          <p:attrName>style.visibility</p:attrName>
                                        </p:attrNameLst>
                                      </p:cBhvr>
                                      <p:to>
                                        <p:strVal val="visible"/>
                                      </p:to>
                                    </p:set>
                                    <p:animEffect transition="in" filter="fade">
                                      <p:cBhvr>
                                        <p:cTn id="61" dur="770" decel="100000"/>
                                        <p:tgtEl>
                                          <p:spTgt spid="3">
                                            <p:txEl>
                                              <p:pRg st="6" end="6"/>
                                            </p:txEl>
                                          </p:spTgt>
                                        </p:tgtEl>
                                      </p:cBhvr>
                                    </p:animEffect>
                                    <p:animScale>
                                      <p:cBhvr>
                                        <p:cTn id="62" dur="770" decel="100000"/>
                                        <p:tgtEl>
                                          <p:spTgt spid="3">
                                            <p:txEl>
                                              <p:pRg st="6" end="6"/>
                                            </p:txEl>
                                          </p:spTgt>
                                        </p:tgtEl>
                                      </p:cBhvr>
                                      <p:from x="10000" y="10000"/>
                                      <p:to x="200000" y="450000"/>
                                    </p:animScale>
                                    <p:animScale>
                                      <p:cBhvr>
                                        <p:cTn id="63" dur="1230" accel="100000" fill="hold">
                                          <p:stCondLst>
                                            <p:cond delay="770"/>
                                          </p:stCondLst>
                                        </p:cTn>
                                        <p:tgtEl>
                                          <p:spTgt spid="3">
                                            <p:txEl>
                                              <p:pRg st="6" end="6"/>
                                            </p:txEl>
                                          </p:spTgt>
                                        </p:tgtEl>
                                      </p:cBhvr>
                                      <p:from x="200000" y="450000"/>
                                      <p:to x="100000" y="100000"/>
                                    </p:animScale>
                                    <p:set>
                                      <p:cBhvr>
                                        <p:cTn id="64" dur="770" fill="hold"/>
                                        <p:tgtEl>
                                          <p:spTgt spid="3">
                                            <p:txEl>
                                              <p:pRg st="6" end="6"/>
                                            </p:txEl>
                                          </p:spTgt>
                                        </p:tgtEl>
                                        <p:attrNameLst>
                                          <p:attrName>ppt_x</p:attrName>
                                        </p:attrNameLst>
                                      </p:cBhvr>
                                      <p:to>
                                        <p:strVal val="(0.5)"/>
                                      </p:to>
                                    </p:set>
                                    <p:anim from="(0.5)" to="(#ppt_x)" calcmode="lin" valueType="num">
                                      <p:cBhvr>
                                        <p:cTn id="65" dur="1230" accel="100000" fill="hold">
                                          <p:stCondLst>
                                            <p:cond delay="770"/>
                                          </p:stCondLst>
                                        </p:cTn>
                                        <p:tgtEl>
                                          <p:spTgt spid="3">
                                            <p:txEl>
                                              <p:pRg st="6" end="6"/>
                                            </p:txEl>
                                          </p:spTgt>
                                        </p:tgtEl>
                                        <p:attrNameLst>
                                          <p:attrName>ppt_x</p:attrName>
                                        </p:attrNameLst>
                                      </p:cBhvr>
                                    </p:anim>
                                    <p:set>
                                      <p:cBhvr>
                                        <p:cTn id="66" dur="770" fill="hold"/>
                                        <p:tgtEl>
                                          <p:spTgt spid="3">
                                            <p:txEl>
                                              <p:pRg st="6" end="6"/>
                                            </p:txEl>
                                          </p:spTgt>
                                        </p:tgtEl>
                                        <p:attrNameLst>
                                          <p:attrName>ppt_y</p:attrName>
                                        </p:attrNameLst>
                                      </p:cBhvr>
                                      <p:to>
                                        <p:strVal val="(#ppt_y+0.4)"/>
                                      </p:to>
                                    </p:set>
                                    <p:anim from="(#ppt_y+0.4)" to="(#ppt_y)" calcmode="lin" valueType="num">
                                      <p:cBhvr>
                                        <p:cTn id="67" dur="1230" accel="100000" fill="hold">
                                          <p:stCondLst>
                                            <p:cond delay="770"/>
                                          </p:stCondLst>
                                        </p:cTn>
                                        <p:tgtEl>
                                          <p:spTgt spid="3">
                                            <p:txEl>
                                              <p:pRg st="6" end="6"/>
                                            </p:txEl>
                                          </p:spTgt>
                                        </p:tgtEl>
                                        <p:attrNameLst>
                                          <p:attrName>ppt_y</p:attrName>
                                        </p:attrNameLst>
                                      </p:cBhvr>
                                    </p:anim>
                                  </p:childTnLst>
                                </p:cTn>
                              </p:par>
                              <p:par>
                                <p:cTn id="68" presetID="51" presetClass="entr" presetSubtype="0" fill="hold" nodeType="withEffect">
                                  <p:stCondLst>
                                    <p:cond delay="0"/>
                                  </p:stCondLst>
                                  <p:childTnLst>
                                    <p:set>
                                      <p:cBhvr>
                                        <p:cTn id="69" dur="1" fill="hold">
                                          <p:stCondLst>
                                            <p:cond delay="0"/>
                                          </p:stCondLst>
                                        </p:cTn>
                                        <p:tgtEl>
                                          <p:spTgt spid="3">
                                            <p:txEl>
                                              <p:pRg st="7" end="7"/>
                                            </p:txEl>
                                          </p:spTgt>
                                        </p:tgtEl>
                                        <p:attrNameLst>
                                          <p:attrName>style.visibility</p:attrName>
                                        </p:attrNameLst>
                                      </p:cBhvr>
                                      <p:to>
                                        <p:strVal val="visible"/>
                                      </p:to>
                                    </p:set>
                                    <p:animEffect transition="in" filter="fade">
                                      <p:cBhvr>
                                        <p:cTn id="70" dur="770" decel="100000"/>
                                        <p:tgtEl>
                                          <p:spTgt spid="3">
                                            <p:txEl>
                                              <p:pRg st="7" end="7"/>
                                            </p:txEl>
                                          </p:spTgt>
                                        </p:tgtEl>
                                      </p:cBhvr>
                                    </p:animEffect>
                                    <p:animScale>
                                      <p:cBhvr>
                                        <p:cTn id="71" dur="770" decel="100000"/>
                                        <p:tgtEl>
                                          <p:spTgt spid="3">
                                            <p:txEl>
                                              <p:pRg st="7" end="7"/>
                                            </p:txEl>
                                          </p:spTgt>
                                        </p:tgtEl>
                                      </p:cBhvr>
                                      <p:from x="10000" y="10000"/>
                                      <p:to x="200000" y="450000"/>
                                    </p:animScale>
                                    <p:animScale>
                                      <p:cBhvr>
                                        <p:cTn id="72" dur="1230" accel="100000" fill="hold">
                                          <p:stCondLst>
                                            <p:cond delay="770"/>
                                          </p:stCondLst>
                                        </p:cTn>
                                        <p:tgtEl>
                                          <p:spTgt spid="3">
                                            <p:txEl>
                                              <p:pRg st="7" end="7"/>
                                            </p:txEl>
                                          </p:spTgt>
                                        </p:tgtEl>
                                      </p:cBhvr>
                                      <p:from x="200000" y="450000"/>
                                      <p:to x="100000" y="100000"/>
                                    </p:animScale>
                                    <p:set>
                                      <p:cBhvr>
                                        <p:cTn id="73" dur="770" fill="hold"/>
                                        <p:tgtEl>
                                          <p:spTgt spid="3">
                                            <p:txEl>
                                              <p:pRg st="7" end="7"/>
                                            </p:txEl>
                                          </p:spTgt>
                                        </p:tgtEl>
                                        <p:attrNameLst>
                                          <p:attrName>ppt_x</p:attrName>
                                        </p:attrNameLst>
                                      </p:cBhvr>
                                      <p:to>
                                        <p:strVal val="(0.5)"/>
                                      </p:to>
                                    </p:set>
                                    <p:anim from="(0.5)" to="(#ppt_x)" calcmode="lin" valueType="num">
                                      <p:cBhvr>
                                        <p:cTn id="74" dur="1230" accel="100000" fill="hold">
                                          <p:stCondLst>
                                            <p:cond delay="770"/>
                                          </p:stCondLst>
                                        </p:cTn>
                                        <p:tgtEl>
                                          <p:spTgt spid="3">
                                            <p:txEl>
                                              <p:pRg st="7" end="7"/>
                                            </p:txEl>
                                          </p:spTgt>
                                        </p:tgtEl>
                                        <p:attrNameLst>
                                          <p:attrName>ppt_x</p:attrName>
                                        </p:attrNameLst>
                                      </p:cBhvr>
                                    </p:anim>
                                    <p:set>
                                      <p:cBhvr>
                                        <p:cTn id="75" dur="770" fill="hold"/>
                                        <p:tgtEl>
                                          <p:spTgt spid="3">
                                            <p:txEl>
                                              <p:pRg st="7" end="7"/>
                                            </p:txEl>
                                          </p:spTgt>
                                        </p:tgtEl>
                                        <p:attrNameLst>
                                          <p:attrName>ppt_y</p:attrName>
                                        </p:attrNameLst>
                                      </p:cBhvr>
                                      <p:to>
                                        <p:strVal val="(#ppt_y+0.4)"/>
                                      </p:to>
                                    </p:set>
                                    <p:anim from="(#ppt_y+0.4)" to="(#ppt_y)" calcmode="lin" valueType="num">
                                      <p:cBhvr>
                                        <p:cTn id="76" dur="1230" accel="100000" fill="hold">
                                          <p:stCondLst>
                                            <p:cond delay="770"/>
                                          </p:stCondLst>
                                        </p:cTn>
                                        <p:tgtEl>
                                          <p:spTgt spid="3">
                                            <p:txEl>
                                              <p:pRg st="7" end="7"/>
                                            </p:txEl>
                                          </p:spTgt>
                                        </p:tgtEl>
                                        <p:attrNameLst>
                                          <p:attrName>ppt_y</p:attrName>
                                        </p:attrNameLst>
                                      </p:cBhvr>
                                    </p:anim>
                                  </p:childTnLst>
                                </p:cTn>
                              </p:par>
                              <p:par>
                                <p:cTn id="77" presetID="51" presetClass="entr" presetSubtype="0" fill="hold" nodeType="withEffect">
                                  <p:stCondLst>
                                    <p:cond delay="0"/>
                                  </p:stCondLst>
                                  <p:childTnLst>
                                    <p:set>
                                      <p:cBhvr>
                                        <p:cTn id="78" dur="1" fill="hold">
                                          <p:stCondLst>
                                            <p:cond delay="0"/>
                                          </p:stCondLst>
                                        </p:cTn>
                                        <p:tgtEl>
                                          <p:spTgt spid="3">
                                            <p:txEl>
                                              <p:pRg st="8" end="8"/>
                                            </p:txEl>
                                          </p:spTgt>
                                        </p:tgtEl>
                                        <p:attrNameLst>
                                          <p:attrName>style.visibility</p:attrName>
                                        </p:attrNameLst>
                                      </p:cBhvr>
                                      <p:to>
                                        <p:strVal val="visible"/>
                                      </p:to>
                                    </p:set>
                                    <p:animEffect transition="in" filter="fade">
                                      <p:cBhvr>
                                        <p:cTn id="79" dur="770" decel="100000"/>
                                        <p:tgtEl>
                                          <p:spTgt spid="3">
                                            <p:txEl>
                                              <p:pRg st="8" end="8"/>
                                            </p:txEl>
                                          </p:spTgt>
                                        </p:tgtEl>
                                      </p:cBhvr>
                                    </p:animEffect>
                                    <p:animScale>
                                      <p:cBhvr>
                                        <p:cTn id="80" dur="770" decel="100000"/>
                                        <p:tgtEl>
                                          <p:spTgt spid="3">
                                            <p:txEl>
                                              <p:pRg st="8" end="8"/>
                                            </p:txEl>
                                          </p:spTgt>
                                        </p:tgtEl>
                                      </p:cBhvr>
                                      <p:from x="10000" y="10000"/>
                                      <p:to x="200000" y="450000"/>
                                    </p:animScale>
                                    <p:animScale>
                                      <p:cBhvr>
                                        <p:cTn id="81" dur="1230" accel="100000" fill="hold">
                                          <p:stCondLst>
                                            <p:cond delay="770"/>
                                          </p:stCondLst>
                                        </p:cTn>
                                        <p:tgtEl>
                                          <p:spTgt spid="3">
                                            <p:txEl>
                                              <p:pRg st="8" end="8"/>
                                            </p:txEl>
                                          </p:spTgt>
                                        </p:tgtEl>
                                      </p:cBhvr>
                                      <p:from x="200000" y="450000"/>
                                      <p:to x="100000" y="100000"/>
                                    </p:animScale>
                                    <p:set>
                                      <p:cBhvr>
                                        <p:cTn id="82" dur="770" fill="hold"/>
                                        <p:tgtEl>
                                          <p:spTgt spid="3">
                                            <p:txEl>
                                              <p:pRg st="8" end="8"/>
                                            </p:txEl>
                                          </p:spTgt>
                                        </p:tgtEl>
                                        <p:attrNameLst>
                                          <p:attrName>ppt_x</p:attrName>
                                        </p:attrNameLst>
                                      </p:cBhvr>
                                      <p:to>
                                        <p:strVal val="(0.5)"/>
                                      </p:to>
                                    </p:set>
                                    <p:anim from="(0.5)" to="(#ppt_x)" calcmode="lin" valueType="num">
                                      <p:cBhvr>
                                        <p:cTn id="83" dur="1230" accel="100000" fill="hold">
                                          <p:stCondLst>
                                            <p:cond delay="770"/>
                                          </p:stCondLst>
                                        </p:cTn>
                                        <p:tgtEl>
                                          <p:spTgt spid="3">
                                            <p:txEl>
                                              <p:pRg st="8" end="8"/>
                                            </p:txEl>
                                          </p:spTgt>
                                        </p:tgtEl>
                                        <p:attrNameLst>
                                          <p:attrName>ppt_x</p:attrName>
                                        </p:attrNameLst>
                                      </p:cBhvr>
                                    </p:anim>
                                    <p:set>
                                      <p:cBhvr>
                                        <p:cTn id="84" dur="770" fill="hold"/>
                                        <p:tgtEl>
                                          <p:spTgt spid="3">
                                            <p:txEl>
                                              <p:pRg st="8" end="8"/>
                                            </p:txEl>
                                          </p:spTgt>
                                        </p:tgtEl>
                                        <p:attrNameLst>
                                          <p:attrName>ppt_y</p:attrName>
                                        </p:attrNameLst>
                                      </p:cBhvr>
                                      <p:to>
                                        <p:strVal val="(#ppt_y+0.4)"/>
                                      </p:to>
                                    </p:set>
                                    <p:anim from="(#ppt_y+0.4)" to="(#ppt_y)" calcmode="lin" valueType="num">
                                      <p:cBhvr>
                                        <p:cTn id="85" dur="1230" accel="100000" fill="hold">
                                          <p:stCondLst>
                                            <p:cond delay="770"/>
                                          </p:stCondLst>
                                        </p:cTn>
                                        <p:tgtEl>
                                          <p:spTgt spid="3">
                                            <p:txEl>
                                              <p:pRg st="8" end="8"/>
                                            </p:txEl>
                                          </p:spTgt>
                                        </p:tgtEl>
                                        <p:attrNameLst>
                                          <p:attrName>ppt_y</p:attrName>
                                        </p:attrNameLst>
                                      </p:cBhvr>
                                    </p:anim>
                                  </p:childTnLst>
                                </p:cTn>
                              </p:par>
                              <p:par>
                                <p:cTn id="86" presetID="51" presetClass="entr" presetSubtype="0" fill="hold" nodeType="withEffect">
                                  <p:stCondLst>
                                    <p:cond delay="0"/>
                                  </p:stCondLst>
                                  <p:childTnLst>
                                    <p:set>
                                      <p:cBhvr>
                                        <p:cTn id="87" dur="1" fill="hold">
                                          <p:stCondLst>
                                            <p:cond delay="0"/>
                                          </p:stCondLst>
                                        </p:cTn>
                                        <p:tgtEl>
                                          <p:spTgt spid="3">
                                            <p:txEl>
                                              <p:pRg st="9" end="9"/>
                                            </p:txEl>
                                          </p:spTgt>
                                        </p:tgtEl>
                                        <p:attrNameLst>
                                          <p:attrName>style.visibility</p:attrName>
                                        </p:attrNameLst>
                                      </p:cBhvr>
                                      <p:to>
                                        <p:strVal val="visible"/>
                                      </p:to>
                                    </p:set>
                                    <p:animEffect transition="in" filter="fade">
                                      <p:cBhvr>
                                        <p:cTn id="88" dur="770" decel="100000"/>
                                        <p:tgtEl>
                                          <p:spTgt spid="3">
                                            <p:txEl>
                                              <p:pRg st="9" end="9"/>
                                            </p:txEl>
                                          </p:spTgt>
                                        </p:tgtEl>
                                      </p:cBhvr>
                                    </p:animEffect>
                                    <p:animScale>
                                      <p:cBhvr>
                                        <p:cTn id="89" dur="770" decel="100000"/>
                                        <p:tgtEl>
                                          <p:spTgt spid="3">
                                            <p:txEl>
                                              <p:pRg st="9" end="9"/>
                                            </p:txEl>
                                          </p:spTgt>
                                        </p:tgtEl>
                                      </p:cBhvr>
                                      <p:from x="10000" y="10000"/>
                                      <p:to x="200000" y="450000"/>
                                    </p:animScale>
                                    <p:animScale>
                                      <p:cBhvr>
                                        <p:cTn id="90" dur="1230" accel="100000" fill="hold">
                                          <p:stCondLst>
                                            <p:cond delay="770"/>
                                          </p:stCondLst>
                                        </p:cTn>
                                        <p:tgtEl>
                                          <p:spTgt spid="3">
                                            <p:txEl>
                                              <p:pRg st="9" end="9"/>
                                            </p:txEl>
                                          </p:spTgt>
                                        </p:tgtEl>
                                      </p:cBhvr>
                                      <p:from x="200000" y="450000"/>
                                      <p:to x="100000" y="100000"/>
                                    </p:animScale>
                                    <p:set>
                                      <p:cBhvr>
                                        <p:cTn id="91" dur="770" fill="hold"/>
                                        <p:tgtEl>
                                          <p:spTgt spid="3">
                                            <p:txEl>
                                              <p:pRg st="9" end="9"/>
                                            </p:txEl>
                                          </p:spTgt>
                                        </p:tgtEl>
                                        <p:attrNameLst>
                                          <p:attrName>ppt_x</p:attrName>
                                        </p:attrNameLst>
                                      </p:cBhvr>
                                      <p:to>
                                        <p:strVal val="(0.5)"/>
                                      </p:to>
                                    </p:set>
                                    <p:anim from="(0.5)" to="(#ppt_x)" calcmode="lin" valueType="num">
                                      <p:cBhvr>
                                        <p:cTn id="92" dur="1230" accel="100000" fill="hold">
                                          <p:stCondLst>
                                            <p:cond delay="770"/>
                                          </p:stCondLst>
                                        </p:cTn>
                                        <p:tgtEl>
                                          <p:spTgt spid="3">
                                            <p:txEl>
                                              <p:pRg st="9" end="9"/>
                                            </p:txEl>
                                          </p:spTgt>
                                        </p:tgtEl>
                                        <p:attrNameLst>
                                          <p:attrName>ppt_x</p:attrName>
                                        </p:attrNameLst>
                                      </p:cBhvr>
                                    </p:anim>
                                    <p:set>
                                      <p:cBhvr>
                                        <p:cTn id="93" dur="770" fill="hold"/>
                                        <p:tgtEl>
                                          <p:spTgt spid="3">
                                            <p:txEl>
                                              <p:pRg st="9" end="9"/>
                                            </p:txEl>
                                          </p:spTgt>
                                        </p:tgtEl>
                                        <p:attrNameLst>
                                          <p:attrName>ppt_y</p:attrName>
                                        </p:attrNameLst>
                                      </p:cBhvr>
                                      <p:to>
                                        <p:strVal val="(#ppt_y+0.4)"/>
                                      </p:to>
                                    </p:set>
                                    <p:anim from="(#ppt_y+0.4)" to="(#ppt_y)" calcmode="lin" valueType="num">
                                      <p:cBhvr>
                                        <p:cTn id="94" dur="1230" accel="100000" fill="hold">
                                          <p:stCondLst>
                                            <p:cond delay="770"/>
                                          </p:stCondLst>
                                        </p:cTn>
                                        <p:tgtEl>
                                          <p:spTgt spid="3">
                                            <p:txEl>
                                              <p:pRg st="9" end="9"/>
                                            </p:txEl>
                                          </p:spTgt>
                                        </p:tgtEl>
                                        <p:attrNameLst>
                                          <p:attrName>ppt_y</p:attrName>
                                        </p:attrNameLst>
                                      </p:cBhvr>
                                    </p:anim>
                                  </p:childTnLst>
                                </p:cTn>
                              </p:par>
                              <p:par>
                                <p:cTn id="95" presetID="51" presetClass="entr" presetSubtype="0" fill="hold" nodeType="withEffect">
                                  <p:stCondLst>
                                    <p:cond delay="0"/>
                                  </p:stCondLst>
                                  <p:childTnLst>
                                    <p:set>
                                      <p:cBhvr>
                                        <p:cTn id="96" dur="1" fill="hold">
                                          <p:stCondLst>
                                            <p:cond delay="0"/>
                                          </p:stCondLst>
                                        </p:cTn>
                                        <p:tgtEl>
                                          <p:spTgt spid="3">
                                            <p:txEl>
                                              <p:pRg st="10" end="10"/>
                                            </p:txEl>
                                          </p:spTgt>
                                        </p:tgtEl>
                                        <p:attrNameLst>
                                          <p:attrName>style.visibility</p:attrName>
                                        </p:attrNameLst>
                                      </p:cBhvr>
                                      <p:to>
                                        <p:strVal val="visible"/>
                                      </p:to>
                                    </p:set>
                                    <p:animEffect transition="in" filter="fade">
                                      <p:cBhvr>
                                        <p:cTn id="97" dur="770" decel="100000"/>
                                        <p:tgtEl>
                                          <p:spTgt spid="3">
                                            <p:txEl>
                                              <p:pRg st="10" end="10"/>
                                            </p:txEl>
                                          </p:spTgt>
                                        </p:tgtEl>
                                      </p:cBhvr>
                                    </p:animEffect>
                                    <p:animScale>
                                      <p:cBhvr>
                                        <p:cTn id="98" dur="770" decel="100000"/>
                                        <p:tgtEl>
                                          <p:spTgt spid="3">
                                            <p:txEl>
                                              <p:pRg st="10" end="10"/>
                                            </p:txEl>
                                          </p:spTgt>
                                        </p:tgtEl>
                                      </p:cBhvr>
                                      <p:from x="10000" y="10000"/>
                                      <p:to x="200000" y="450000"/>
                                    </p:animScale>
                                    <p:animScale>
                                      <p:cBhvr>
                                        <p:cTn id="99" dur="1230" accel="100000" fill="hold">
                                          <p:stCondLst>
                                            <p:cond delay="770"/>
                                          </p:stCondLst>
                                        </p:cTn>
                                        <p:tgtEl>
                                          <p:spTgt spid="3">
                                            <p:txEl>
                                              <p:pRg st="10" end="10"/>
                                            </p:txEl>
                                          </p:spTgt>
                                        </p:tgtEl>
                                      </p:cBhvr>
                                      <p:from x="200000" y="450000"/>
                                      <p:to x="100000" y="100000"/>
                                    </p:animScale>
                                    <p:set>
                                      <p:cBhvr>
                                        <p:cTn id="100" dur="770" fill="hold"/>
                                        <p:tgtEl>
                                          <p:spTgt spid="3">
                                            <p:txEl>
                                              <p:pRg st="10" end="10"/>
                                            </p:txEl>
                                          </p:spTgt>
                                        </p:tgtEl>
                                        <p:attrNameLst>
                                          <p:attrName>ppt_x</p:attrName>
                                        </p:attrNameLst>
                                      </p:cBhvr>
                                      <p:to>
                                        <p:strVal val="(0.5)"/>
                                      </p:to>
                                    </p:set>
                                    <p:anim from="(0.5)" to="(#ppt_x)" calcmode="lin" valueType="num">
                                      <p:cBhvr>
                                        <p:cTn id="101" dur="1230" accel="100000" fill="hold">
                                          <p:stCondLst>
                                            <p:cond delay="770"/>
                                          </p:stCondLst>
                                        </p:cTn>
                                        <p:tgtEl>
                                          <p:spTgt spid="3">
                                            <p:txEl>
                                              <p:pRg st="10" end="10"/>
                                            </p:txEl>
                                          </p:spTgt>
                                        </p:tgtEl>
                                        <p:attrNameLst>
                                          <p:attrName>ppt_x</p:attrName>
                                        </p:attrNameLst>
                                      </p:cBhvr>
                                    </p:anim>
                                    <p:set>
                                      <p:cBhvr>
                                        <p:cTn id="102" dur="770" fill="hold"/>
                                        <p:tgtEl>
                                          <p:spTgt spid="3">
                                            <p:txEl>
                                              <p:pRg st="10" end="10"/>
                                            </p:txEl>
                                          </p:spTgt>
                                        </p:tgtEl>
                                        <p:attrNameLst>
                                          <p:attrName>ppt_y</p:attrName>
                                        </p:attrNameLst>
                                      </p:cBhvr>
                                      <p:to>
                                        <p:strVal val="(#ppt_y+0.4)"/>
                                      </p:to>
                                    </p:set>
                                    <p:anim from="(#ppt_y+0.4)" to="(#ppt_y)" calcmode="lin" valueType="num">
                                      <p:cBhvr>
                                        <p:cTn id="103" dur="1230" accel="100000" fill="hold">
                                          <p:stCondLst>
                                            <p:cond delay="770"/>
                                          </p:stCondLst>
                                        </p:cTn>
                                        <p:tgtEl>
                                          <p:spTgt spid="3">
                                            <p:txEl>
                                              <p:pRg st="10" end="10"/>
                                            </p:txEl>
                                          </p:spTgt>
                                        </p:tgtEl>
                                        <p:attrNameLst>
                                          <p:attrName>ppt_y</p:attrName>
                                        </p:attrNameLst>
                                      </p:cBhvr>
                                    </p:anim>
                                  </p:childTnLst>
                                </p:cTn>
                              </p:par>
                              <p:par>
                                <p:cTn id="104" presetID="51" presetClass="entr" presetSubtype="0" fill="hold" nodeType="withEffect">
                                  <p:stCondLst>
                                    <p:cond delay="0"/>
                                  </p:stCondLst>
                                  <p:childTnLst>
                                    <p:set>
                                      <p:cBhvr>
                                        <p:cTn id="105" dur="1" fill="hold">
                                          <p:stCondLst>
                                            <p:cond delay="0"/>
                                          </p:stCondLst>
                                        </p:cTn>
                                        <p:tgtEl>
                                          <p:spTgt spid="3">
                                            <p:txEl>
                                              <p:pRg st="11" end="11"/>
                                            </p:txEl>
                                          </p:spTgt>
                                        </p:tgtEl>
                                        <p:attrNameLst>
                                          <p:attrName>style.visibility</p:attrName>
                                        </p:attrNameLst>
                                      </p:cBhvr>
                                      <p:to>
                                        <p:strVal val="visible"/>
                                      </p:to>
                                    </p:set>
                                    <p:animEffect transition="in" filter="fade">
                                      <p:cBhvr>
                                        <p:cTn id="106" dur="770" decel="100000"/>
                                        <p:tgtEl>
                                          <p:spTgt spid="3">
                                            <p:txEl>
                                              <p:pRg st="11" end="11"/>
                                            </p:txEl>
                                          </p:spTgt>
                                        </p:tgtEl>
                                      </p:cBhvr>
                                    </p:animEffect>
                                    <p:animScale>
                                      <p:cBhvr>
                                        <p:cTn id="107" dur="770" decel="100000"/>
                                        <p:tgtEl>
                                          <p:spTgt spid="3">
                                            <p:txEl>
                                              <p:pRg st="11" end="11"/>
                                            </p:txEl>
                                          </p:spTgt>
                                        </p:tgtEl>
                                      </p:cBhvr>
                                      <p:from x="10000" y="10000"/>
                                      <p:to x="200000" y="450000"/>
                                    </p:animScale>
                                    <p:animScale>
                                      <p:cBhvr>
                                        <p:cTn id="108" dur="1230" accel="100000" fill="hold">
                                          <p:stCondLst>
                                            <p:cond delay="770"/>
                                          </p:stCondLst>
                                        </p:cTn>
                                        <p:tgtEl>
                                          <p:spTgt spid="3">
                                            <p:txEl>
                                              <p:pRg st="11" end="11"/>
                                            </p:txEl>
                                          </p:spTgt>
                                        </p:tgtEl>
                                      </p:cBhvr>
                                      <p:from x="200000" y="450000"/>
                                      <p:to x="100000" y="100000"/>
                                    </p:animScale>
                                    <p:set>
                                      <p:cBhvr>
                                        <p:cTn id="109" dur="770" fill="hold"/>
                                        <p:tgtEl>
                                          <p:spTgt spid="3">
                                            <p:txEl>
                                              <p:pRg st="11" end="11"/>
                                            </p:txEl>
                                          </p:spTgt>
                                        </p:tgtEl>
                                        <p:attrNameLst>
                                          <p:attrName>ppt_x</p:attrName>
                                        </p:attrNameLst>
                                      </p:cBhvr>
                                      <p:to>
                                        <p:strVal val="(0.5)"/>
                                      </p:to>
                                    </p:set>
                                    <p:anim from="(0.5)" to="(#ppt_x)" calcmode="lin" valueType="num">
                                      <p:cBhvr>
                                        <p:cTn id="110" dur="1230" accel="100000" fill="hold">
                                          <p:stCondLst>
                                            <p:cond delay="770"/>
                                          </p:stCondLst>
                                        </p:cTn>
                                        <p:tgtEl>
                                          <p:spTgt spid="3">
                                            <p:txEl>
                                              <p:pRg st="11" end="11"/>
                                            </p:txEl>
                                          </p:spTgt>
                                        </p:tgtEl>
                                        <p:attrNameLst>
                                          <p:attrName>ppt_x</p:attrName>
                                        </p:attrNameLst>
                                      </p:cBhvr>
                                    </p:anim>
                                    <p:set>
                                      <p:cBhvr>
                                        <p:cTn id="111" dur="770" fill="hold"/>
                                        <p:tgtEl>
                                          <p:spTgt spid="3">
                                            <p:txEl>
                                              <p:pRg st="11" end="11"/>
                                            </p:txEl>
                                          </p:spTgt>
                                        </p:tgtEl>
                                        <p:attrNameLst>
                                          <p:attrName>ppt_y</p:attrName>
                                        </p:attrNameLst>
                                      </p:cBhvr>
                                      <p:to>
                                        <p:strVal val="(#ppt_y+0.4)"/>
                                      </p:to>
                                    </p:set>
                                    <p:anim from="(#ppt_y+0.4)" to="(#ppt_y)" calcmode="lin" valueType="num">
                                      <p:cBhvr>
                                        <p:cTn id="112" dur="1230" accel="100000" fill="hold">
                                          <p:stCondLst>
                                            <p:cond delay="770"/>
                                          </p:stCondLst>
                                        </p:cTn>
                                        <p:tgtEl>
                                          <p:spTgt spid="3">
                                            <p:txEl>
                                              <p:pRg st="11" end="11"/>
                                            </p:txEl>
                                          </p:spTgt>
                                        </p:tgtEl>
                                        <p:attrNameLst>
                                          <p:attrName>ppt_y</p:attrName>
                                        </p:attrNameLst>
                                      </p:cBhvr>
                                    </p:anim>
                                  </p:childTnLst>
                                </p:cTn>
                              </p:par>
                              <p:par>
                                <p:cTn id="113" presetID="51" presetClass="entr" presetSubtype="0" fill="hold" nodeType="withEffect">
                                  <p:stCondLst>
                                    <p:cond delay="0"/>
                                  </p:stCondLst>
                                  <p:childTnLst>
                                    <p:set>
                                      <p:cBhvr>
                                        <p:cTn id="114" dur="1" fill="hold">
                                          <p:stCondLst>
                                            <p:cond delay="0"/>
                                          </p:stCondLst>
                                        </p:cTn>
                                        <p:tgtEl>
                                          <p:spTgt spid="3">
                                            <p:txEl>
                                              <p:pRg st="12" end="12"/>
                                            </p:txEl>
                                          </p:spTgt>
                                        </p:tgtEl>
                                        <p:attrNameLst>
                                          <p:attrName>style.visibility</p:attrName>
                                        </p:attrNameLst>
                                      </p:cBhvr>
                                      <p:to>
                                        <p:strVal val="visible"/>
                                      </p:to>
                                    </p:set>
                                    <p:animEffect transition="in" filter="fade">
                                      <p:cBhvr>
                                        <p:cTn id="115" dur="770" decel="100000"/>
                                        <p:tgtEl>
                                          <p:spTgt spid="3">
                                            <p:txEl>
                                              <p:pRg st="12" end="12"/>
                                            </p:txEl>
                                          </p:spTgt>
                                        </p:tgtEl>
                                      </p:cBhvr>
                                    </p:animEffect>
                                    <p:animScale>
                                      <p:cBhvr>
                                        <p:cTn id="116" dur="770" decel="100000"/>
                                        <p:tgtEl>
                                          <p:spTgt spid="3">
                                            <p:txEl>
                                              <p:pRg st="12" end="12"/>
                                            </p:txEl>
                                          </p:spTgt>
                                        </p:tgtEl>
                                      </p:cBhvr>
                                      <p:from x="10000" y="10000"/>
                                      <p:to x="200000" y="450000"/>
                                    </p:animScale>
                                    <p:animScale>
                                      <p:cBhvr>
                                        <p:cTn id="117" dur="1230" accel="100000" fill="hold">
                                          <p:stCondLst>
                                            <p:cond delay="770"/>
                                          </p:stCondLst>
                                        </p:cTn>
                                        <p:tgtEl>
                                          <p:spTgt spid="3">
                                            <p:txEl>
                                              <p:pRg st="12" end="12"/>
                                            </p:txEl>
                                          </p:spTgt>
                                        </p:tgtEl>
                                      </p:cBhvr>
                                      <p:from x="200000" y="450000"/>
                                      <p:to x="100000" y="100000"/>
                                    </p:animScale>
                                    <p:set>
                                      <p:cBhvr>
                                        <p:cTn id="118" dur="770" fill="hold"/>
                                        <p:tgtEl>
                                          <p:spTgt spid="3">
                                            <p:txEl>
                                              <p:pRg st="12" end="12"/>
                                            </p:txEl>
                                          </p:spTgt>
                                        </p:tgtEl>
                                        <p:attrNameLst>
                                          <p:attrName>ppt_x</p:attrName>
                                        </p:attrNameLst>
                                      </p:cBhvr>
                                      <p:to>
                                        <p:strVal val="(0.5)"/>
                                      </p:to>
                                    </p:set>
                                    <p:anim from="(0.5)" to="(#ppt_x)" calcmode="lin" valueType="num">
                                      <p:cBhvr>
                                        <p:cTn id="119" dur="1230" accel="100000" fill="hold">
                                          <p:stCondLst>
                                            <p:cond delay="770"/>
                                          </p:stCondLst>
                                        </p:cTn>
                                        <p:tgtEl>
                                          <p:spTgt spid="3">
                                            <p:txEl>
                                              <p:pRg st="12" end="12"/>
                                            </p:txEl>
                                          </p:spTgt>
                                        </p:tgtEl>
                                        <p:attrNameLst>
                                          <p:attrName>ppt_x</p:attrName>
                                        </p:attrNameLst>
                                      </p:cBhvr>
                                    </p:anim>
                                    <p:set>
                                      <p:cBhvr>
                                        <p:cTn id="120" dur="770" fill="hold"/>
                                        <p:tgtEl>
                                          <p:spTgt spid="3">
                                            <p:txEl>
                                              <p:pRg st="12" end="12"/>
                                            </p:txEl>
                                          </p:spTgt>
                                        </p:tgtEl>
                                        <p:attrNameLst>
                                          <p:attrName>ppt_y</p:attrName>
                                        </p:attrNameLst>
                                      </p:cBhvr>
                                      <p:to>
                                        <p:strVal val="(#ppt_y+0.4)"/>
                                      </p:to>
                                    </p:set>
                                    <p:anim from="(#ppt_y+0.4)" to="(#ppt_y)" calcmode="lin" valueType="num">
                                      <p:cBhvr>
                                        <p:cTn id="121" dur="1230" accel="100000" fill="hold">
                                          <p:stCondLst>
                                            <p:cond delay="770"/>
                                          </p:stCondLst>
                                        </p:cTn>
                                        <p:tgtEl>
                                          <p:spTgt spid="3">
                                            <p:txEl>
                                              <p:pRg st="12" end="12"/>
                                            </p:txEl>
                                          </p:spTgt>
                                        </p:tgtEl>
                                        <p:attrNameLst>
                                          <p:attrName>ppt_y</p:attrName>
                                        </p:attrNameLst>
                                      </p:cBhvr>
                                    </p:anim>
                                  </p:childTnLst>
                                </p:cTn>
                              </p:par>
                              <p:par>
                                <p:cTn id="122" presetID="51" presetClass="entr" presetSubtype="0" fill="hold" nodeType="withEffect">
                                  <p:stCondLst>
                                    <p:cond delay="0"/>
                                  </p:stCondLst>
                                  <p:childTnLst>
                                    <p:set>
                                      <p:cBhvr>
                                        <p:cTn id="123" dur="1" fill="hold">
                                          <p:stCondLst>
                                            <p:cond delay="0"/>
                                          </p:stCondLst>
                                        </p:cTn>
                                        <p:tgtEl>
                                          <p:spTgt spid="3">
                                            <p:txEl>
                                              <p:pRg st="13" end="13"/>
                                            </p:txEl>
                                          </p:spTgt>
                                        </p:tgtEl>
                                        <p:attrNameLst>
                                          <p:attrName>style.visibility</p:attrName>
                                        </p:attrNameLst>
                                      </p:cBhvr>
                                      <p:to>
                                        <p:strVal val="visible"/>
                                      </p:to>
                                    </p:set>
                                    <p:animEffect transition="in" filter="fade">
                                      <p:cBhvr>
                                        <p:cTn id="124" dur="770" decel="100000"/>
                                        <p:tgtEl>
                                          <p:spTgt spid="3">
                                            <p:txEl>
                                              <p:pRg st="13" end="13"/>
                                            </p:txEl>
                                          </p:spTgt>
                                        </p:tgtEl>
                                      </p:cBhvr>
                                    </p:animEffect>
                                    <p:animScale>
                                      <p:cBhvr>
                                        <p:cTn id="125" dur="770" decel="100000"/>
                                        <p:tgtEl>
                                          <p:spTgt spid="3">
                                            <p:txEl>
                                              <p:pRg st="13" end="13"/>
                                            </p:txEl>
                                          </p:spTgt>
                                        </p:tgtEl>
                                      </p:cBhvr>
                                      <p:from x="10000" y="10000"/>
                                      <p:to x="200000" y="450000"/>
                                    </p:animScale>
                                    <p:animScale>
                                      <p:cBhvr>
                                        <p:cTn id="126" dur="1230" accel="100000" fill="hold">
                                          <p:stCondLst>
                                            <p:cond delay="770"/>
                                          </p:stCondLst>
                                        </p:cTn>
                                        <p:tgtEl>
                                          <p:spTgt spid="3">
                                            <p:txEl>
                                              <p:pRg st="13" end="13"/>
                                            </p:txEl>
                                          </p:spTgt>
                                        </p:tgtEl>
                                      </p:cBhvr>
                                      <p:from x="200000" y="450000"/>
                                      <p:to x="100000" y="100000"/>
                                    </p:animScale>
                                    <p:set>
                                      <p:cBhvr>
                                        <p:cTn id="127" dur="770" fill="hold"/>
                                        <p:tgtEl>
                                          <p:spTgt spid="3">
                                            <p:txEl>
                                              <p:pRg st="13" end="13"/>
                                            </p:txEl>
                                          </p:spTgt>
                                        </p:tgtEl>
                                        <p:attrNameLst>
                                          <p:attrName>ppt_x</p:attrName>
                                        </p:attrNameLst>
                                      </p:cBhvr>
                                      <p:to>
                                        <p:strVal val="(0.5)"/>
                                      </p:to>
                                    </p:set>
                                    <p:anim from="(0.5)" to="(#ppt_x)" calcmode="lin" valueType="num">
                                      <p:cBhvr>
                                        <p:cTn id="128" dur="1230" accel="100000" fill="hold">
                                          <p:stCondLst>
                                            <p:cond delay="770"/>
                                          </p:stCondLst>
                                        </p:cTn>
                                        <p:tgtEl>
                                          <p:spTgt spid="3">
                                            <p:txEl>
                                              <p:pRg st="13" end="13"/>
                                            </p:txEl>
                                          </p:spTgt>
                                        </p:tgtEl>
                                        <p:attrNameLst>
                                          <p:attrName>ppt_x</p:attrName>
                                        </p:attrNameLst>
                                      </p:cBhvr>
                                    </p:anim>
                                    <p:set>
                                      <p:cBhvr>
                                        <p:cTn id="129" dur="770" fill="hold"/>
                                        <p:tgtEl>
                                          <p:spTgt spid="3">
                                            <p:txEl>
                                              <p:pRg st="13" end="13"/>
                                            </p:txEl>
                                          </p:spTgt>
                                        </p:tgtEl>
                                        <p:attrNameLst>
                                          <p:attrName>ppt_y</p:attrName>
                                        </p:attrNameLst>
                                      </p:cBhvr>
                                      <p:to>
                                        <p:strVal val="(#ppt_y+0.4)"/>
                                      </p:to>
                                    </p:set>
                                    <p:anim from="(#ppt_y+0.4)" to="(#ppt_y)" calcmode="lin" valueType="num">
                                      <p:cBhvr>
                                        <p:cTn id="130" dur="1230" accel="100000" fill="hold">
                                          <p:stCondLst>
                                            <p:cond delay="770"/>
                                          </p:stCondLst>
                                        </p:cTn>
                                        <p:tgtEl>
                                          <p:spTgt spid="3">
                                            <p:txEl>
                                              <p:pRg st="13" end="13"/>
                                            </p:txEl>
                                          </p:spTgt>
                                        </p:tgtEl>
                                        <p:attrNameLst>
                                          <p:attrName>ppt_y</p:attrName>
                                        </p:attrNameLst>
                                      </p:cBhvr>
                                    </p:anim>
                                  </p:childTnLst>
                                </p:cTn>
                              </p:par>
                              <p:par>
                                <p:cTn id="131" presetID="51" presetClass="entr" presetSubtype="0" fill="hold" nodeType="withEffect">
                                  <p:stCondLst>
                                    <p:cond delay="0"/>
                                  </p:stCondLst>
                                  <p:childTnLst>
                                    <p:set>
                                      <p:cBhvr>
                                        <p:cTn id="132" dur="1" fill="hold">
                                          <p:stCondLst>
                                            <p:cond delay="0"/>
                                          </p:stCondLst>
                                        </p:cTn>
                                        <p:tgtEl>
                                          <p:spTgt spid="3">
                                            <p:txEl>
                                              <p:pRg st="14" end="14"/>
                                            </p:txEl>
                                          </p:spTgt>
                                        </p:tgtEl>
                                        <p:attrNameLst>
                                          <p:attrName>style.visibility</p:attrName>
                                        </p:attrNameLst>
                                      </p:cBhvr>
                                      <p:to>
                                        <p:strVal val="visible"/>
                                      </p:to>
                                    </p:set>
                                    <p:animEffect transition="in" filter="fade">
                                      <p:cBhvr>
                                        <p:cTn id="133" dur="770" decel="100000"/>
                                        <p:tgtEl>
                                          <p:spTgt spid="3">
                                            <p:txEl>
                                              <p:pRg st="14" end="14"/>
                                            </p:txEl>
                                          </p:spTgt>
                                        </p:tgtEl>
                                      </p:cBhvr>
                                    </p:animEffect>
                                    <p:animScale>
                                      <p:cBhvr>
                                        <p:cTn id="134" dur="770" decel="100000"/>
                                        <p:tgtEl>
                                          <p:spTgt spid="3">
                                            <p:txEl>
                                              <p:pRg st="14" end="14"/>
                                            </p:txEl>
                                          </p:spTgt>
                                        </p:tgtEl>
                                      </p:cBhvr>
                                      <p:from x="10000" y="10000"/>
                                      <p:to x="200000" y="450000"/>
                                    </p:animScale>
                                    <p:animScale>
                                      <p:cBhvr>
                                        <p:cTn id="135" dur="1230" accel="100000" fill="hold">
                                          <p:stCondLst>
                                            <p:cond delay="770"/>
                                          </p:stCondLst>
                                        </p:cTn>
                                        <p:tgtEl>
                                          <p:spTgt spid="3">
                                            <p:txEl>
                                              <p:pRg st="14" end="14"/>
                                            </p:txEl>
                                          </p:spTgt>
                                        </p:tgtEl>
                                      </p:cBhvr>
                                      <p:from x="200000" y="450000"/>
                                      <p:to x="100000" y="100000"/>
                                    </p:animScale>
                                    <p:set>
                                      <p:cBhvr>
                                        <p:cTn id="136" dur="770" fill="hold"/>
                                        <p:tgtEl>
                                          <p:spTgt spid="3">
                                            <p:txEl>
                                              <p:pRg st="14" end="14"/>
                                            </p:txEl>
                                          </p:spTgt>
                                        </p:tgtEl>
                                        <p:attrNameLst>
                                          <p:attrName>ppt_x</p:attrName>
                                        </p:attrNameLst>
                                      </p:cBhvr>
                                      <p:to>
                                        <p:strVal val="(0.5)"/>
                                      </p:to>
                                    </p:set>
                                    <p:anim from="(0.5)" to="(#ppt_x)" calcmode="lin" valueType="num">
                                      <p:cBhvr>
                                        <p:cTn id="137" dur="1230" accel="100000" fill="hold">
                                          <p:stCondLst>
                                            <p:cond delay="770"/>
                                          </p:stCondLst>
                                        </p:cTn>
                                        <p:tgtEl>
                                          <p:spTgt spid="3">
                                            <p:txEl>
                                              <p:pRg st="14" end="14"/>
                                            </p:txEl>
                                          </p:spTgt>
                                        </p:tgtEl>
                                        <p:attrNameLst>
                                          <p:attrName>ppt_x</p:attrName>
                                        </p:attrNameLst>
                                      </p:cBhvr>
                                    </p:anim>
                                    <p:set>
                                      <p:cBhvr>
                                        <p:cTn id="138" dur="770" fill="hold"/>
                                        <p:tgtEl>
                                          <p:spTgt spid="3">
                                            <p:txEl>
                                              <p:pRg st="14" end="14"/>
                                            </p:txEl>
                                          </p:spTgt>
                                        </p:tgtEl>
                                        <p:attrNameLst>
                                          <p:attrName>ppt_y</p:attrName>
                                        </p:attrNameLst>
                                      </p:cBhvr>
                                      <p:to>
                                        <p:strVal val="(#ppt_y+0.4)"/>
                                      </p:to>
                                    </p:set>
                                    <p:anim from="(#ppt_y+0.4)" to="(#ppt_y)" calcmode="lin" valueType="num">
                                      <p:cBhvr>
                                        <p:cTn id="139" dur="1230" accel="100000" fill="hold">
                                          <p:stCondLst>
                                            <p:cond delay="770"/>
                                          </p:stCondLst>
                                        </p:cTn>
                                        <p:tgtEl>
                                          <p:spTgt spid="3">
                                            <p:txEl>
                                              <p:pRg st="14" end="14"/>
                                            </p:txEl>
                                          </p:spTgt>
                                        </p:tgtEl>
                                        <p:attrNameLst>
                                          <p:attrName>ppt_y</p:attrName>
                                        </p:attrNameLst>
                                      </p:cBhvr>
                                    </p:anim>
                                  </p:childTnLst>
                                </p:cTn>
                              </p:par>
                              <p:par>
                                <p:cTn id="140" presetID="51" presetClass="entr" presetSubtype="0" fill="hold" nodeType="withEffect">
                                  <p:stCondLst>
                                    <p:cond delay="0"/>
                                  </p:stCondLst>
                                  <p:childTnLst>
                                    <p:set>
                                      <p:cBhvr>
                                        <p:cTn id="141" dur="1" fill="hold">
                                          <p:stCondLst>
                                            <p:cond delay="0"/>
                                          </p:stCondLst>
                                        </p:cTn>
                                        <p:tgtEl>
                                          <p:spTgt spid="3">
                                            <p:txEl>
                                              <p:pRg st="15" end="15"/>
                                            </p:txEl>
                                          </p:spTgt>
                                        </p:tgtEl>
                                        <p:attrNameLst>
                                          <p:attrName>style.visibility</p:attrName>
                                        </p:attrNameLst>
                                      </p:cBhvr>
                                      <p:to>
                                        <p:strVal val="visible"/>
                                      </p:to>
                                    </p:set>
                                    <p:animEffect transition="in" filter="fade">
                                      <p:cBhvr>
                                        <p:cTn id="142" dur="770" decel="100000"/>
                                        <p:tgtEl>
                                          <p:spTgt spid="3">
                                            <p:txEl>
                                              <p:pRg st="15" end="15"/>
                                            </p:txEl>
                                          </p:spTgt>
                                        </p:tgtEl>
                                      </p:cBhvr>
                                    </p:animEffect>
                                    <p:animScale>
                                      <p:cBhvr>
                                        <p:cTn id="143" dur="770" decel="100000"/>
                                        <p:tgtEl>
                                          <p:spTgt spid="3">
                                            <p:txEl>
                                              <p:pRg st="15" end="15"/>
                                            </p:txEl>
                                          </p:spTgt>
                                        </p:tgtEl>
                                      </p:cBhvr>
                                      <p:from x="10000" y="10000"/>
                                      <p:to x="200000" y="450000"/>
                                    </p:animScale>
                                    <p:animScale>
                                      <p:cBhvr>
                                        <p:cTn id="144" dur="1230" accel="100000" fill="hold">
                                          <p:stCondLst>
                                            <p:cond delay="770"/>
                                          </p:stCondLst>
                                        </p:cTn>
                                        <p:tgtEl>
                                          <p:spTgt spid="3">
                                            <p:txEl>
                                              <p:pRg st="15" end="15"/>
                                            </p:txEl>
                                          </p:spTgt>
                                        </p:tgtEl>
                                      </p:cBhvr>
                                      <p:from x="200000" y="450000"/>
                                      <p:to x="100000" y="100000"/>
                                    </p:animScale>
                                    <p:set>
                                      <p:cBhvr>
                                        <p:cTn id="145" dur="770" fill="hold"/>
                                        <p:tgtEl>
                                          <p:spTgt spid="3">
                                            <p:txEl>
                                              <p:pRg st="15" end="15"/>
                                            </p:txEl>
                                          </p:spTgt>
                                        </p:tgtEl>
                                        <p:attrNameLst>
                                          <p:attrName>ppt_x</p:attrName>
                                        </p:attrNameLst>
                                      </p:cBhvr>
                                      <p:to>
                                        <p:strVal val="(0.5)"/>
                                      </p:to>
                                    </p:set>
                                    <p:anim from="(0.5)" to="(#ppt_x)" calcmode="lin" valueType="num">
                                      <p:cBhvr>
                                        <p:cTn id="146" dur="1230" accel="100000" fill="hold">
                                          <p:stCondLst>
                                            <p:cond delay="770"/>
                                          </p:stCondLst>
                                        </p:cTn>
                                        <p:tgtEl>
                                          <p:spTgt spid="3">
                                            <p:txEl>
                                              <p:pRg st="15" end="15"/>
                                            </p:txEl>
                                          </p:spTgt>
                                        </p:tgtEl>
                                        <p:attrNameLst>
                                          <p:attrName>ppt_x</p:attrName>
                                        </p:attrNameLst>
                                      </p:cBhvr>
                                    </p:anim>
                                    <p:set>
                                      <p:cBhvr>
                                        <p:cTn id="147" dur="770" fill="hold"/>
                                        <p:tgtEl>
                                          <p:spTgt spid="3">
                                            <p:txEl>
                                              <p:pRg st="15" end="15"/>
                                            </p:txEl>
                                          </p:spTgt>
                                        </p:tgtEl>
                                        <p:attrNameLst>
                                          <p:attrName>ppt_y</p:attrName>
                                        </p:attrNameLst>
                                      </p:cBhvr>
                                      <p:to>
                                        <p:strVal val="(#ppt_y+0.4)"/>
                                      </p:to>
                                    </p:set>
                                    <p:anim from="(#ppt_y+0.4)" to="(#ppt_y)" calcmode="lin" valueType="num">
                                      <p:cBhvr>
                                        <p:cTn id="148" dur="1230" accel="100000" fill="hold">
                                          <p:stCondLst>
                                            <p:cond delay="770"/>
                                          </p:stCondLst>
                                        </p:cTn>
                                        <p:tgtEl>
                                          <p:spTgt spid="3">
                                            <p:txEl>
                                              <p:pRg st="15" end="15"/>
                                            </p:txEl>
                                          </p:spTgt>
                                        </p:tgtEl>
                                        <p:attrNameLst>
                                          <p:attrName>ppt_y</p:attrName>
                                        </p:attrNameLst>
                                      </p:cBhvr>
                                    </p:anim>
                                  </p:childTnLst>
                                </p:cTn>
                              </p:par>
                              <p:par>
                                <p:cTn id="149" presetID="51" presetClass="entr" presetSubtype="0" fill="hold" nodeType="withEffect">
                                  <p:stCondLst>
                                    <p:cond delay="0"/>
                                  </p:stCondLst>
                                  <p:childTnLst>
                                    <p:set>
                                      <p:cBhvr>
                                        <p:cTn id="150" dur="1" fill="hold">
                                          <p:stCondLst>
                                            <p:cond delay="0"/>
                                          </p:stCondLst>
                                        </p:cTn>
                                        <p:tgtEl>
                                          <p:spTgt spid="3">
                                            <p:txEl>
                                              <p:pRg st="16" end="16"/>
                                            </p:txEl>
                                          </p:spTgt>
                                        </p:tgtEl>
                                        <p:attrNameLst>
                                          <p:attrName>style.visibility</p:attrName>
                                        </p:attrNameLst>
                                      </p:cBhvr>
                                      <p:to>
                                        <p:strVal val="visible"/>
                                      </p:to>
                                    </p:set>
                                    <p:animEffect transition="in" filter="fade">
                                      <p:cBhvr>
                                        <p:cTn id="151" dur="770" decel="100000"/>
                                        <p:tgtEl>
                                          <p:spTgt spid="3">
                                            <p:txEl>
                                              <p:pRg st="16" end="16"/>
                                            </p:txEl>
                                          </p:spTgt>
                                        </p:tgtEl>
                                      </p:cBhvr>
                                    </p:animEffect>
                                    <p:animScale>
                                      <p:cBhvr>
                                        <p:cTn id="152" dur="770" decel="100000"/>
                                        <p:tgtEl>
                                          <p:spTgt spid="3">
                                            <p:txEl>
                                              <p:pRg st="16" end="16"/>
                                            </p:txEl>
                                          </p:spTgt>
                                        </p:tgtEl>
                                      </p:cBhvr>
                                      <p:from x="10000" y="10000"/>
                                      <p:to x="200000" y="450000"/>
                                    </p:animScale>
                                    <p:animScale>
                                      <p:cBhvr>
                                        <p:cTn id="153" dur="1230" accel="100000" fill="hold">
                                          <p:stCondLst>
                                            <p:cond delay="770"/>
                                          </p:stCondLst>
                                        </p:cTn>
                                        <p:tgtEl>
                                          <p:spTgt spid="3">
                                            <p:txEl>
                                              <p:pRg st="16" end="16"/>
                                            </p:txEl>
                                          </p:spTgt>
                                        </p:tgtEl>
                                      </p:cBhvr>
                                      <p:from x="200000" y="450000"/>
                                      <p:to x="100000" y="100000"/>
                                    </p:animScale>
                                    <p:set>
                                      <p:cBhvr>
                                        <p:cTn id="154" dur="770" fill="hold"/>
                                        <p:tgtEl>
                                          <p:spTgt spid="3">
                                            <p:txEl>
                                              <p:pRg st="16" end="16"/>
                                            </p:txEl>
                                          </p:spTgt>
                                        </p:tgtEl>
                                        <p:attrNameLst>
                                          <p:attrName>ppt_x</p:attrName>
                                        </p:attrNameLst>
                                      </p:cBhvr>
                                      <p:to>
                                        <p:strVal val="(0.5)"/>
                                      </p:to>
                                    </p:set>
                                    <p:anim from="(0.5)" to="(#ppt_x)" calcmode="lin" valueType="num">
                                      <p:cBhvr>
                                        <p:cTn id="155" dur="1230" accel="100000" fill="hold">
                                          <p:stCondLst>
                                            <p:cond delay="770"/>
                                          </p:stCondLst>
                                        </p:cTn>
                                        <p:tgtEl>
                                          <p:spTgt spid="3">
                                            <p:txEl>
                                              <p:pRg st="16" end="16"/>
                                            </p:txEl>
                                          </p:spTgt>
                                        </p:tgtEl>
                                        <p:attrNameLst>
                                          <p:attrName>ppt_x</p:attrName>
                                        </p:attrNameLst>
                                      </p:cBhvr>
                                    </p:anim>
                                    <p:set>
                                      <p:cBhvr>
                                        <p:cTn id="156" dur="770" fill="hold"/>
                                        <p:tgtEl>
                                          <p:spTgt spid="3">
                                            <p:txEl>
                                              <p:pRg st="16" end="16"/>
                                            </p:txEl>
                                          </p:spTgt>
                                        </p:tgtEl>
                                        <p:attrNameLst>
                                          <p:attrName>ppt_y</p:attrName>
                                        </p:attrNameLst>
                                      </p:cBhvr>
                                      <p:to>
                                        <p:strVal val="(#ppt_y+0.4)"/>
                                      </p:to>
                                    </p:set>
                                    <p:anim from="(#ppt_y+0.4)" to="(#ppt_y)" calcmode="lin" valueType="num">
                                      <p:cBhvr>
                                        <p:cTn id="157" dur="1230" accel="100000" fill="hold">
                                          <p:stCondLst>
                                            <p:cond delay="770"/>
                                          </p:stCondLst>
                                        </p:cTn>
                                        <p:tgtEl>
                                          <p:spTgt spid="3">
                                            <p:txEl>
                                              <p:pRg st="16" end="16"/>
                                            </p:txEl>
                                          </p:spTgt>
                                        </p:tgtEl>
                                        <p:attrNameLst>
                                          <p:attrName>ppt_y</p:attrName>
                                        </p:attrNameLst>
                                      </p:cBhvr>
                                    </p:anim>
                                  </p:childTnLst>
                                </p:cTn>
                              </p:par>
                              <p:par>
                                <p:cTn id="158" presetID="51" presetClass="entr" presetSubtype="0" fill="hold" nodeType="withEffect">
                                  <p:stCondLst>
                                    <p:cond delay="0"/>
                                  </p:stCondLst>
                                  <p:childTnLst>
                                    <p:set>
                                      <p:cBhvr>
                                        <p:cTn id="159" dur="1" fill="hold">
                                          <p:stCondLst>
                                            <p:cond delay="0"/>
                                          </p:stCondLst>
                                        </p:cTn>
                                        <p:tgtEl>
                                          <p:spTgt spid="3">
                                            <p:txEl>
                                              <p:pRg st="17" end="17"/>
                                            </p:txEl>
                                          </p:spTgt>
                                        </p:tgtEl>
                                        <p:attrNameLst>
                                          <p:attrName>style.visibility</p:attrName>
                                        </p:attrNameLst>
                                      </p:cBhvr>
                                      <p:to>
                                        <p:strVal val="visible"/>
                                      </p:to>
                                    </p:set>
                                    <p:animEffect transition="in" filter="fade">
                                      <p:cBhvr>
                                        <p:cTn id="160" dur="770" decel="100000"/>
                                        <p:tgtEl>
                                          <p:spTgt spid="3">
                                            <p:txEl>
                                              <p:pRg st="17" end="17"/>
                                            </p:txEl>
                                          </p:spTgt>
                                        </p:tgtEl>
                                      </p:cBhvr>
                                    </p:animEffect>
                                    <p:animScale>
                                      <p:cBhvr>
                                        <p:cTn id="161" dur="770" decel="100000"/>
                                        <p:tgtEl>
                                          <p:spTgt spid="3">
                                            <p:txEl>
                                              <p:pRg st="17" end="17"/>
                                            </p:txEl>
                                          </p:spTgt>
                                        </p:tgtEl>
                                      </p:cBhvr>
                                      <p:from x="10000" y="10000"/>
                                      <p:to x="200000" y="450000"/>
                                    </p:animScale>
                                    <p:animScale>
                                      <p:cBhvr>
                                        <p:cTn id="162" dur="1230" accel="100000" fill="hold">
                                          <p:stCondLst>
                                            <p:cond delay="770"/>
                                          </p:stCondLst>
                                        </p:cTn>
                                        <p:tgtEl>
                                          <p:spTgt spid="3">
                                            <p:txEl>
                                              <p:pRg st="17" end="17"/>
                                            </p:txEl>
                                          </p:spTgt>
                                        </p:tgtEl>
                                      </p:cBhvr>
                                      <p:from x="200000" y="450000"/>
                                      <p:to x="100000" y="100000"/>
                                    </p:animScale>
                                    <p:set>
                                      <p:cBhvr>
                                        <p:cTn id="163" dur="770" fill="hold"/>
                                        <p:tgtEl>
                                          <p:spTgt spid="3">
                                            <p:txEl>
                                              <p:pRg st="17" end="17"/>
                                            </p:txEl>
                                          </p:spTgt>
                                        </p:tgtEl>
                                        <p:attrNameLst>
                                          <p:attrName>ppt_x</p:attrName>
                                        </p:attrNameLst>
                                      </p:cBhvr>
                                      <p:to>
                                        <p:strVal val="(0.5)"/>
                                      </p:to>
                                    </p:set>
                                    <p:anim from="(0.5)" to="(#ppt_x)" calcmode="lin" valueType="num">
                                      <p:cBhvr>
                                        <p:cTn id="164" dur="1230" accel="100000" fill="hold">
                                          <p:stCondLst>
                                            <p:cond delay="770"/>
                                          </p:stCondLst>
                                        </p:cTn>
                                        <p:tgtEl>
                                          <p:spTgt spid="3">
                                            <p:txEl>
                                              <p:pRg st="17" end="17"/>
                                            </p:txEl>
                                          </p:spTgt>
                                        </p:tgtEl>
                                        <p:attrNameLst>
                                          <p:attrName>ppt_x</p:attrName>
                                        </p:attrNameLst>
                                      </p:cBhvr>
                                    </p:anim>
                                    <p:set>
                                      <p:cBhvr>
                                        <p:cTn id="165" dur="770" fill="hold"/>
                                        <p:tgtEl>
                                          <p:spTgt spid="3">
                                            <p:txEl>
                                              <p:pRg st="17" end="17"/>
                                            </p:txEl>
                                          </p:spTgt>
                                        </p:tgtEl>
                                        <p:attrNameLst>
                                          <p:attrName>ppt_y</p:attrName>
                                        </p:attrNameLst>
                                      </p:cBhvr>
                                      <p:to>
                                        <p:strVal val="(#ppt_y+0.4)"/>
                                      </p:to>
                                    </p:set>
                                    <p:anim from="(#ppt_y+0.4)" to="(#ppt_y)" calcmode="lin" valueType="num">
                                      <p:cBhvr>
                                        <p:cTn id="166" dur="1230" accel="100000" fill="hold">
                                          <p:stCondLst>
                                            <p:cond delay="770"/>
                                          </p:stCondLst>
                                        </p:cTn>
                                        <p:tgtEl>
                                          <p:spTgt spid="3">
                                            <p:txEl>
                                              <p:pRg st="17" end="17"/>
                                            </p:txEl>
                                          </p:spTgt>
                                        </p:tgtEl>
                                        <p:attrNameLst>
                                          <p:attrName>ppt_y</p:attrName>
                                        </p:attrNameLst>
                                      </p:cBhvr>
                                    </p:anim>
                                  </p:childTnLst>
                                </p:cTn>
                              </p:par>
                              <p:par>
                                <p:cTn id="167" presetID="51" presetClass="entr" presetSubtype="0" fill="hold" nodeType="withEffect">
                                  <p:stCondLst>
                                    <p:cond delay="0"/>
                                  </p:stCondLst>
                                  <p:childTnLst>
                                    <p:set>
                                      <p:cBhvr>
                                        <p:cTn id="168" dur="1" fill="hold">
                                          <p:stCondLst>
                                            <p:cond delay="0"/>
                                          </p:stCondLst>
                                        </p:cTn>
                                        <p:tgtEl>
                                          <p:spTgt spid="3">
                                            <p:txEl>
                                              <p:pRg st="18" end="18"/>
                                            </p:txEl>
                                          </p:spTgt>
                                        </p:tgtEl>
                                        <p:attrNameLst>
                                          <p:attrName>style.visibility</p:attrName>
                                        </p:attrNameLst>
                                      </p:cBhvr>
                                      <p:to>
                                        <p:strVal val="visible"/>
                                      </p:to>
                                    </p:set>
                                    <p:animEffect transition="in" filter="fade">
                                      <p:cBhvr>
                                        <p:cTn id="169" dur="770" decel="100000"/>
                                        <p:tgtEl>
                                          <p:spTgt spid="3">
                                            <p:txEl>
                                              <p:pRg st="18" end="18"/>
                                            </p:txEl>
                                          </p:spTgt>
                                        </p:tgtEl>
                                      </p:cBhvr>
                                    </p:animEffect>
                                    <p:animScale>
                                      <p:cBhvr>
                                        <p:cTn id="170" dur="770" decel="100000"/>
                                        <p:tgtEl>
                                          <p:spTgt spid="3">
                                            <p:txEl>
                                              <p:pRg st="18" end="18"/>
                                            </p:txEl>
                                          </p:spTgt>
                                        </p:tgtEl>
                                      </p:cBhvr>
                                      <p:from x="10000" y="10000"/>
                                      <p:to x="200000" y="450000"/>
                                    </p:animScale>
                                    <p:animScale>
                                      <p:cBhvr>
                                        <p:cTn id="171" dur="1230" accel="100000" fill="hold">
                                          <p:stCondLst>
                                            <p:cond delay="770"/>
                                          </p:stCondLst>
                                        </p:cTn>
                                        <p:tgtEl>
                                          <p:spTgt spid="3">
                                            <p:txEl>
                                              <p:pRg st="18" end="18"/>
                                            </p:txEl>
                                          </p:spTgt>
                                        </p:tgtEl>
                                      </p:cBhvr>
                                      <p:from x="200000" y="450000"/>
                                      <p:to x="100000" y="100000"/>
                                    </p:animScale>
                                    <p:set>
                                      <p:cBhvr>
                                        <p:cTn id="172" dur="770" fill="hold"/>
                                        <p:tgtEl>
                                          <p:spTgt spid="3">
                                            <p:txEl>
                                              <p:pRg st="18" end="18"/>
                                            </p:txEl>
                                          </p:spTgt>
                                        </p:tgtEl>
                                        <p:attrNameLst>
                                          <p:attrName>ppt_x</p:attrName>
                                        </p:attrNameLst>
                                      </p:cBhvr>
                                      <p:to>
                                        <p:strVal val="(0.5)"/>
                                      </p:to>
                                    </p:set>
                                    <p:anim from="(0.5)" to="(#ppt_x)" calcmode="lin" valueType="num">
                                      <p:cBhvr>
                                        <p:cTn id="173" dur="1230" accel="100000" fill="hold">
                                          <p:stCondLst>
                                            <p:cond delay="770"/>
                                          </p:stCondLst>
                                        </p:cTn>
                                        <p:tgtEl>
                                          <p:spTgt spid="3">
                                            <p:txEl>
                                              <p:pRg st="18" end="18"/>
                                            </p:txEl>
                                          </p:spTgt>
                                        </p:tgtEl>
                                        <p:attrNameLst>
                                          <p:attrName>ppt_x</p:attrName>
                                        </p:attrNameLst>
                                      </p:cBhvr>
                                    </p:anim>
                                    <p:set>
                                      <p:cBhvr>
                                        <p:cTn id="174" dur="770" fill="hold"/>
                                        <p:tgtEl>
                                          <p:spTgt spid="3">
                                            <p:txEl>
                                              <p:pRg st="18" end="18"/>
                                            </p:txEl>
                                          </p:spTgt>
                                        </p:tgtEl>
                                        <p:attrNameLst>
                                          <p:attrName>ppt_y</p:attrName>
                                        </p:attrNameLst>
                                      </p:cBhvr>
                                      <p:to>
                                        <p:strVal val="(#ppt_y+0.4)"/>
                                      </p:to>
                                    </p:set>
                                    <p:anim from="(#ppt_y+0.4)" to="(#ppt_y)" calcmode="lin" valueType="num">
                                      <p:cBhvr>
                                        <p:cTn id="175" dur="1230" accel="100000" fill="hold">
                                          <p:stCondLst>
                                            <p:cond delay="770"/>
                                          </p:stCondLst>
                                        </p:cTn>
                                        <p:tgtEl>
                                          <p:spTgt spid="3">
                                            <p:txEl>
                                              <p:pRg st="18" end="18"/>
                                            </p:txEl>
                                          </p:spTgt>
                                        </p:tgtEl>
                                        <p:attrNameLst>
                                          <p:attrName>ppt_y</p:attrName>
                                        </p:attrNameLst>
                                      </p:cBhvr>
                                    </p:anim>
                                  </p:childTnLst>
                                </p:cTn>
                              </p:par>
                            </p:childTnLst>
                          </p:cTn>
                        </p:par>
                      </p:childTnLst>
                    </p:cTn>
                  </p:par>
                  <p:par>
                    <p:cTn id="176" fill="hold">
                      <p:stCondLst>
                        <p:cond delay="indefinite"/>
                      </p:stCondLst>
                      <p:childTnLst>
                        <p:par>
                          <p:cTn id="177" fill="hold">
                            <p:stCondLst>
                              <p:cond delay="0"/>
                            </p:stCondLst>
                            <p:childTnLst>
                              <p:par>
                                <p:cTn id="178" presetID="48" presetClass="entr" presetSubtype="0" accel="50000" fill="hold" nodeType="clickEffect">
                                  <p:stCondLst>
                                    <p:cond delay="0"/>
                                  </p:stCondLst>
                                  <p:childTnLst>
                                    <p:set>
                                      <p:cBhvr>
                                        <p:cTn id="179" dur="1" fill="hold">
                                          <p:stCondLst>
                                            <p:cond delay="0"/>
                                          </p:stCondLst>
                                        </p:cTn>
                                        <p:tgtEl>
                                          <p:spTgt spid="5"/>
                                        </p:tgtEl>
                                        <p:attrNameLst>
                                          <p:attrName>style.visibility</p:attrName>
                                        </p:attrNameLst>
                                      </p:cBhvr>
                                      <p:to>
                                        <p:strVal val="visible"/>
                                      </p:to>
                                    </p:set>
                                    <p:anim calcmode="lin" valueType="num">
                                      <p:cBhvr>
                                        <p:cTn id="180" dur="1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1" dur="1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182" dur="1000" fill="hold"/>
                                        <p:tgtEl>
                                          <p:spTgt spid="5"/>
                                        </p:tgtEl>
                                        <p:attrNameLst>
                                          <p:attrName>ppt_y</p:attrName>
                                        </p:attrNameLst>
                                      </p:cBhvr>
                                      <p:tavLst>
                                        <p:tav tm="0">
                                          <p:val>
                                            <p:strVal val="#ppt_y"/>
                                          </p:val>
                                        </p:tav>
                                        <p:tav tm="100000">
                                          <p:val>
                                            <p:strVal val="#ppt_y"/>
                                          </p:val>
                                        </p:tav>
                                      </p:tavLst>
                                    </p:anim>
                                    <p:animEffect transition="in" filter="fade">
                                      <p:cBhvr>
                                        <p:cTn id="183" dur="1000"/>
                                        <p:tgtEl>
                                          <p:spTgt spid="5"/>
                                        </p:tgtEl>
                                      </p:cBhvr>
                                    </p:animEffect>
                                  </p:childTnLst>
                                </p:cTn>
                              </p:par>
                            </p:childTnLst>
                          </p:cTn>
                        </p:par>
                      </p:childTnLst>
                    </p:cTn>
                  </p:par>
                  <p:par>
                    <p:cTn id="184" fill="hold">
                      <p:stCondLst>
                        <p:cond delay="indefinite"/>
                      </p:stCondLst>
                      <p:childTnLst>
                        <p:par>
                          <p:cTn id="185" fill="hold">
                            <p:stCondLst>
                              <p:cond delay="0"/>
                            </p:stCondLst>
                            <p:childTnLst>
                              <p:par>
                                <p:cTn id="186" presetID="12" presetClass="entr" presetSubtype="4" fill="hold" nodeType="clickEffect">
                                  <p:stCondLst>
                                    <p:cond delay="0"/>
                                  </p:stCondLst>
                                  <p:childTnLst>
                                    <p:set>
                                      <p:cBhvr>
                                        <p:cTn id="187" dur="1" fill="hold">
                                          <p:stCondLst>
                                            <p:cond delay="0"/>
                                          </p:stCondLst>
                                        </p:cTn>
                                        <p:tgtEl>
                                          <p:spTgt spid="4"/>
                                        </p:tgtEl>
                                        <p:attrNameLst>
                                          <p:attrName>style.visibility</p:attrName>
                                        </p:attrNameLst>
                                      </p:cBhvr>
                                      <p:to>
                                        <p:strVal val="visible"/>
                                      </p:to>
                                    </p:set>
                                    <p:animEffect transition="in" filter="slide(fromBottom)">
                                      <p:cBhvr>
                                        <p:cTn id="18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142852"/>
            <a:ext cx="8229600" cy="1143000"/>
          </a:xfrm>
        </p:spPr>
        <p:txBody>
          <a:bodyPr/>
          <a:lstStyle/>
          <a:p>
            <a:r>
              <a:rPr lang="ru-RU" dirty="0" smtClean="0"/>
              <a:t>Норма хлеба</a:t>
            </a:r>
            <a:endParaRPr lang="ru-RU" dirty="0"/>
          </a:p>
        </p:txBody>
      </p:sp>
      <p:sp>
        <p:nvSpPr>
          <p:cNvPr id="3" name="Содержимое 2"/>
          <p:cNvSpPr>
            <a:spLocks noGrp="1"/>
          </p:cNvSpPr>
          <p:nvPr>
            <p:ph idx="1"/>
          </p:nvPr>
        </p:nvSpPr>
        <p:spPr>
          <a:xfrm>
            <a:off x="5500694" y="1071546"/>
            <a:ext cx="3757610" cy="5340369"/>
          </a:xfrm>
        </p:spPr>
        <p:txBody>
          <a:bodyPr>
            <a:normAutofit fontScale="62500" lnSpcReduction="20000"/>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ru-RU"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Ленинградцы начали получать </a:t>
            </a:r>
            <a:r>
              <a:rPr lang="ru-RU"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карточки </a:t>
            </a:r>
            <a:r>
              <a:rPr lang="ru-RU"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с 18 июля 1941 года</a:t>
            </a:r>
            <a:r>
              <a:rPr lang="ru-RU"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a:t>
            </a:r>
            <a:r>
              <a:rPr lang="ru-RU"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Рабочим, например, полагалось по 800 граммов хлеба. Но уже к началу сентября ежемесячные нормы стали урезать. Всего понижений было пять. Последнее случилось в декабре 1941 года, когда максимальная норма составила 200 граммов для рабочих и 125 граммов для всех остальных. Запасы продовольствия к тому времени практически подошли к концу. Три дня в декабре в городе вообще не было ни воды, ни хлеба. Замерз основной водопровод, хлебозаводы встали. Ведрами таскали воду из прорубленных в Неве лунок.</a:t>
            </a:r>
          </a:p>
        </p:txBody>
      </p:sp>
      <p:pic>
        <p:nvPicPr>
          <p:cNvPr id="4" name="Рисунок 3" descr="img15.jpg"/>
          <p:cNvPicPr>
            <a:picLocks noChangeAspect="1"/>
          </p:cNvPicPr>
          <p:nvPr/>
        </p:nvPicPr>
        <p:blipFill>
          <a:blip r:embed="rId2"/>
          <a:stretch>
            <a:fillRect/>
          </a:stretch>
        </p:blipFill>
        <p:spPr>
          <a:xfrm>
            <a:off x="285720" y="1785926"/>
            <a:ext cx="5381631" cy="4036223"/>
          </a:xfrm>
          <a:prstGeom prst="rect">
            <a:avLst/>
          </a:prstGeom>
        </p:spPr>
      </p:pic>
    </p:spTree>
  </p:cSld>
  <p:clrMapOvr>
    <a:masterClrMapping/>
  </p:clrMapOvr>
  <p:transition advClick="0" advTm="15000">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2"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Scale>
                                      <p:cBhvr>
                                        <p:cTn id="17"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4"/>
                                        </p:tgtEl>
                                        <p:attrNameLst>
                                          <p:attrName>ppt_x</p:attrName>
                                          <p:attrName>ppt_y</p:attrName>
                                        </p:attrNameLst>
                                      </p:cBhvr>
                                    </p:animMotion>
                                    <p:animEffect transition="in" filter="fade">
                                      <p:cBhvr>
                                        <p:cTn id="1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143504" y="500042"/>
            <a:ext cx="3757610" cy="6269063"/>
          </a:xfrm>
        </p:spPr>
        <p:style>
          <a:lnRef idx="2">
            <a:schemeClr val="accent4"/>
          </a:lnRef>
          <a:fillRef idx="1">
            <a:schemeClr val="lt1"/>
          </a:fillRef>
          <a:effectRef idx="0">
            <a:schemeClr val="accent4"/>
          </a:effectRef>
          <a:fontRef idx="minor">
            <a:schemeClr val="dk1"/>
          </a:fontRef>
        </p:style>
        <p:txBody>
          <a:bodyPr>
            <a:normAutofit/>
          </a:bodyPr>
          <a:lstStyle/>
          <a:p>
            <a:pPr>
              <a:buNone/>
            </a:pPr>
            <a:r>
              <a:rPr lang="ru-RU" dirty="0" smtClean="0"/>
              <a:t>    «Ленинград был одной семьей. Чем сильнее нас давили, тем активнее мы сопротивлялись. Радио, спектакли, футбольные матчи... Наш город жил и дышал. Ленинградцы не падали духом. Мы были одной семьёй»</a:t>
            </a:r>
            <a:endParaRPr lang="ru-RU" dirty="0"/>
          </a:p>
        </p:txBody>
      </p:sp>
      <p:pic>
        <p:nvPicPr>
          <p:cNvPr id="4" name="Рисунок 3" descr="3898420d1b790d0ffebf58bdc0881952.jpeg"/>
          <p:cNvPicPr>
            <a:picLocks noChangeAspect="1"/>
          </p:cNvPicPr>
          <p:nvPr/>
        </p:nvPicPr>
        <p:blipFill>
          <a:blip r:embed="rId2" cstate="print"/>
          <a:stretch>
            <a:fillRect/>
          </a:stretch>
        </p:blipFill>
        <p:spPr>
          <a:xfrm>
            <a:off x="428596" y="285728"/>
            <a:ext cx="4000496" cy="27269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Рисунок 4" descr="b4fae2a539f0c492aba577faffd78160.jpeg"/>
          <p:cNvPicPr>
            <a:picLocks noChangeAspect="1"/>
          </p:cNvPicPr>
          <p:nvPr/>
        </p:nvPicPr>
        <p:blipFill>
          <a:blip r:embed="rId3" cstate="print"/>
          <a:stretch>
            <a:fillRect/>
          </a:stretch>
        </p:blipFill>
        <p:spPr>
          <a:xfrm>
            <a:off x="357158" y="3786190"/>
            <a:ext cx="4337998" cy="275462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advClick="0" advTm="15000">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8" presetClass="entr" presetSubtype="0" accel="5000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 dur="1000" fill="hold"/>
                                        <p:tgtEl>
                                          <p:spTgt spid="4"/>
                                        </p:tgtEl>
                                        <p:attrNameLst>
                                          <p:attrName>ppt_x</p:attrName>
                                        </p:attrNameLst>
                                      </p:cBhvr>
                                      <p:tavLst>
                                        <p:tav tm="0">
                                          <p:val>
                                            <p:fltVal val="-1"/>
                                          </p:val>
                                        </p:tav>
                                        <p:tav tm="50000">
                                          <p:val>
                                            <p:fltVal val="0.95"/>
                                          </p:val>
                                        </p:tav>
                                        <p:tav tm="100000">
                                          <p:val>
                                            <p:strVal val="#ppt_x"/>
                                          </p:val>
                                        </p:tav>
                                      </p:tavLst>
                                    </p:anim>
                                    <p:anim calcmode="lin" valueType="num">
                                      <p:cBhvr>
                                        <p:cTn id="14" dur="1000" fill="hold"/>
                                        <p:tgtEl>
                                          <p:spTgt spid="4"/>
                                        </p:tgtEl>
                                        <p:attrNameLst>
                                          <p:attrName>ppt_y</p:attrName>
                                        </p:attrNameLst>
                                      </p:cBhvr>
                                      <p:tavLst>
                                        <p:tav tm="0">
                                          <p:val>
                                            <p:strVal val="#ppt_y"/>
                                          </p:val>
                                        </p:tav>
                                        <p:tav tm="100000">
                                          <p:val>
                                            <p:strVal val="#ppt_y"/>
                                          </p:val>
                                        </p:tav>
                                      </p:tavLst>
                                    </p:anim>
                                    <p:animEffect transition="in" filter="fade">
                                      <p:cBhvr>
                                        <p:cTn id="15" dur="1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9" presetClass="entr" presetSubtype="0" decel="10000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anim calcmode="lin" valueType="num">
                                      <p:cBhvr>
                                        <p:cTn id="22" dur="500" fill="hold"/>
                                        <p:tgtEl>
                                          <p:spTgt spid="5"/>
                                        </p:tgtEl>
                                        <p:attrNameLst>
                                          <p:attrName>style.rotation</p:attrName>
                                        </p:attrNameLst>
                                      </p:cBhvr>
                                      <p:tavLst>
                                        <p:tav tm="0">
                                          <p:val>
                                            <p:fltVal val="360"/>
                                          </p:val>
                                        </p:tav>
                                        <p:tav tm="100000">
                                          <p:val>
                                            <p:fltVal val="0"/>
                                          </p:val>
                                        </p:tav>
                                      </p:tavLst>
                                    </p:anim>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Симфония жизни </a:t>
            </a:r>
            <a:endParaRPr lang="ru-RU" dirty="0"/>
          </a:p>
        </p:txBody>
      </p:sp>
      <p:sp>
        <p:nvSpPr>
          <p:cNvPr id="3" name="Содержимое 2"/>
          <p:cNvSpPr>
            <a:spLocks noGrp="1"/>
          </p:cNvSpPr>
          <p:nvPr>
            <p:ph idx="1"/>
          </p:nvPr>
        </p:nvSpPr>
        <p:spPr>
          <a:xfrm>
            <a:off x="4814886" y="1714488"/>
            <a:ext cx="4329114" cy="4768865"/>
          </a:xfrm>
        </p:spPr>
        <p:style>
          <a:lnRef idx="1">
            <a:schemeClr val="accent4"/>
          </a:lnRef>
          <a:fillRef idx="2">
            <a:schemeClr val="accent4"/>
          </a:fillRef>
          <a:effectRef idx="1">
            <a:schemeClr val="accent4"/>
          </a:effectRef>
          <a:fontRef idx="minor">
            <a:schemeClr val="dk1"/>
          </a:fontRef>
        </p:style>
        <p:txBody>
          <a:bodyPr>
            <a:normAutofit fontScale="70000" lnSpcReduction="20000"/>
          </a:bodyPr>
          <a:lstStyle/>
          <a:p>
            <a:r>
              <a:rPr lang="ru-RU" dirty="0" smtClean="0"/>
              <a:t>«Нашей борьбе с фашизмом, нашей </a:t>
            </a:r>
            <a:r>
              <a:rPr lang="ru-RU" dirty="0"/>
              <a:t>г</a:t>
            </a:r>
            <a:r>
              <a:rPr lang="ru-RU" dirty="0" smtClean="0"/>
              <a:t>рядущей победе над врагом, моему родному Ленинграду…» Такое посвящение сделал великий композитор Дмитрий Шостакович. Премьера состоялась 9 августа в Большом зале Ленинградской филармонии. В день, когда по планам фашистского командования город должен был пасть. В день, когда немцы назначили парад войск в осажденном </a:t>
            </a:r>
            <a:r>
              <a:rPr lang="ru-RU" dirty="0" err="1" smtClean="0"/>
              <a:t>городе.Но</a:t>
            </a:r>
            <a:r>
              <a:rPr lang="ru-RU" dirty="0" smtClean="0"/>
              <a:t> триумф нацистов сорвался. Зал был переполнен. В нем играла музыка. Слушали ее и гитлеровские войска, стоящие у стен города. Фашисты понимали, как трудно будет сломить дух жителей блокадного Ленинграда. </a:t>
            </a:r>
            <a:endParaRPr lang="ru-RU" dirty="0"/>
          </a:p>
        </p:txBody>
      </p:sp>
      <p:pic>
        <p:nvPicPr>
          <p:cNvPr id="4" name="Рисунок 3" descr="80_35_09.jpg"/>
          <p:cNvPicPr>
            <a:picLocks noChangeAspect="1"/>
          </p:cNvPicPr>
          <p:nvPr/>
        </p:nvPicPr>
        <p:blipFill>
          <a:blip r:embed="rId2"/>
          <a:stretch>
            <a:fillRect/>
          </a:stretch>
        </p:blipFill>
        <p:spPr>
          <a:xfrm>
            <a:off x="142844" y="3357562"/>
            <a:ext cx="4779302" cy="32514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advClick="0" advTm="15000">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3">
                                            <p:bg/>
                                          </p:spTgt>
                                        </p:tgtEl>
                                        <p:attrNameLst>
                                          <p:attrName>style.visibility</p:attrName>
                                        </p:attrNameLst>
                                      </p:cBhvr>
                                      <p:to>
                                        <p:strVal val="visible"/>
                                      </p:to>
                                    </p:set>
                                    <p:animEffect transition="in" filter="slide(fromBottom)">
                                      <p:cBhvr>
                                        <p:cTn id="19" dur="500"/>
                                        <p:tgtEl>
                                          <p:spTgt spid="3">
                                            <p:bg/>
                                          </p:spTgt>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4" fill="hold" grpId="0"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slide(fromBottom)">
                                      <p:cBhvr>
                                        <p:cTn id="24" dur="500"/>
                                        <p:tgtEl>
                                          <p:spTgt spid="3">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5" presetClass="entr" presetSubtype="0"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1000" fill="hold"/>
                                        <p:tgtEl>
                                          <p:spTgt spid="4"/>
                                        </p:tgtEl>
                                        <p:attrNameLst>
                                          <p:attrName>ppt_w</p:attrName>
                                        </p:attrNameLst>
                                      </p:cBhvr>
                                      <p:tavLst>
                                        <p:tav tm="0">
                                          <p:val>
                                            <p:fltVal val="0"/>
                                          </p:val>
                                        </p:tav>
                                        <p:tav tm="100000">
                                          <p:val>
                                            <p:strVal val="#ppt_w"/>
                                          </p:val>
                                        </p:tav>
                                      </p:tavLst>
                                    </p:anim>
                                    <p:anim calcmode="lin" valueType="num">
                                      <p:cBhvr>
                                        <p:cTn id="30" dur="1000" fill="hold"/>
                                        <p:tgtEl>
                                          <p:spTgt spid="4"/>
                                        </p:tgtEl>
                                        <p:attrNameLst>
                                          <p:attrName>ppt_h</p:attrName>
                                        </p:attrNameLst>
                                      </p:cBhvr>
                                      <p:tavLst>
                                        <p:tav tm="0">
                                          <p:val>
                                            <p:fltVal val="0"/>
                                          </p:val>
                                        </p:tav>
                                        <p:tav tm="100000">
                                          <p:val>
                                            <p:strVal val="#ppt_h"/>
                                          </p:val>
                                        </p:tav>
                                      </p:tavLst>
                                    </p:anim>
                                    <p:anim calcmode="lin" valueType="num">
                                      <p:cBhvr>
                                        <p:cTn id="31"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214290"/>
            <a:ext cx="8229600" cy="1143000"/>
          </a:xfrm>
        </p:spPr>
        <p:txBody>
          <a:bodyPr/>
          <a:lstStyle/>
          <a:p>
            <a:r>
              <a:rPr lang="ru-RU" dirty="0" smtClean="0"/>
              <a:t>Семена не для себя</a:t>
            </a:r>
            <a:endParaRPr lang="ru-RU" dirty="0"/>
          </a:p>
        </p:txBody>
      </p:sp>
      <p:sp>
        <p:nvSpPr>
          <p:cNvPr id="3" name="Содержимое 2"/>
          <p:cNvSpPr>
            <a:spLocks noGrp="1"/>
          </p:cNvSpPr>
          <p:nvPr>
            <p:ph idx="1"/>
          </p:nvPr>
        </p:nvSpPr>
        <p:spPr>
          <a:xfrm>
            <a:off x="357158" y="1571612"/>
            <a:ext cx="5929354" cy="2286016"/>
          </a:xfrm>
        </p:spPr>
        <p:style>
          <a:lnRef idx="1">
            <a:schemeClr val="accent4"/>
          </a:lnRef>
          <a:fillRef idx="2">
            <a:schemeClr val="accent4"/>
          </a:fillRef>
          <a:effectRef idx="1">
            <a:schemeClr val="accent4"/>
          </a:effectRef>
          <a:fontRef idx="minor">
            <a:schemeClr val="dk1"/>
          </a:fontRef>
        </p:style>
        <p:txBody>
          <a:bodyPr>
            <a:normAutofit fontScale="62500" lnSpcReduction="20000"/>
          </a:bodyPr>
          <a:lstStyle/>
          <a:p>
            <a:r>
              <a:rPr lang="ru-RU" dirty="0" smtClean="0"/>
              <a:t>Один из выдающихся подвигов совершили сотрудники Института растениеводства имени Н.И. Вавилова на Исаакиевской площади. Всесоюзный институт обладал гигантским семенным фондом – это тонны уникальных зерновых культур. Сотрудники института не тронули ни единого зерна. Чтобы сохранить уникальный материал, который в послевоенные годы помог восстановить сельское хозяйство, они не прикоснулись ни к одному зернышку риса, ни к одному картофельному клубню.</a:t>
            </a:r>
            <a:endParaRPr lang="ru-RU" dirty="0"/>
          </a:p>
        </p:txBody>
      </p:sp>
      <p:pic>
        <p:nvPicPr>
          <p:cNvPr id="4" name="Рисунок 3" descr="204674_original.jpg"/>
          <p:cNvPicPr>
            <a:picLocks noChangeAspect="1"/>
          </p:cNvPicPr>
          <p:nvPr/>
        </p:nvPicPr>
        <p:blipFill>
          <a:blip r:embed="rId2"/>
          <a:stretch>
            <a:fillRect/>
          </a:stretch>
        </p:blipFill>
        <p:spPr>
          <a:xfrm>
            <a:off x="4071934" y="3743856"/>
            <a:ext cx="4643440" cy="292364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advClick="0" advTm="15000">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8" presetClass="entr" presetSubtype="0" accel="5000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p:cTn id="17" dur="1000" fill="hold"/>
                                        <p:tgtEl>
                                          <p:spTgt spid="3">
                                            <p:txEl>
                                              <p:pRg st="0" end="0"/>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 dur="1000" fill="hold"/>
                                        <p:tgtEl>
                                          <p:spTgt spid="3">
                                            <p:txEl>
                                              <p:pRg st="0" end="0"/>
                                            </p:txEl>
                                          </p:spTgt>
                                        </p:tgtEl>
                                        <p:attrNameLst>
                                          <p:attrName>ppt_x</p:attrName>
                                        </p:attrNameLst>
                                      </p:cBhvr>
                                      <p:tavLst>
                                        <p:tav tm="0">
                                          <p:val>
                                            <p:fltVal val="-1"/>
                                          </p:val>
                                        </p:tav>
                                        <p:tav tm="50000">
                                          <p:val>
                                            <p:fltVal val="0.95"/>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
                                          </p:val>
                                        </p:tav>
                                        <p:tav tm="100000">
                                          <p:val>
                                            <p:strVal val="#ppt_y"/>
                                          </p:val>
                                        </p:tav>
                                      </p:tavLst>
                                    </p:anim>
                                    <p:animEffect transition="in" filter="fade">
                                      <p:cBhvr>
                                        <p:cTn id="20" dur="1000"/>
                                        <p:tgtEl>
                                          <p:spTgt spid="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5"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6"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7"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28" dur="1000" fill="hold"/>
                                        <p:tgtEl>
                                          <p:spTgt spid="4"/>
                                        </p:tgtEl>
                                        <p:attrNameLst>
                                          <p:attrName>ppt_h</p:attrName>
                                        </p:attrNameLst>
                                      </p:cBhvr>
                                      <p:tavLst>
                                        <p:tav tm="0">
                                          <p:val>
                                            <p:strVal val="#ppt_h"/>
                                          </p:val>
                                        </p:tav>
                                        <p:tav tm="100000">
                                          <p:val>
                                            <p:strVal val="#ppt_h"/>
                                          </p:val>
                                        </p:tav>
                                      </p:tavLst>
                                    </p:anim>
                                    <p:anim calcmode="lin" valueType="num">
                                      <p:cBhvr>
                                        <p:cTn id="29"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30"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31"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32" dur="1000" decel="50000">
                                          <p:stCondLst>
                                            <p:cond delay="0"/>
                                          </p:stCondLst>
                                        </p:cTn>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85728"/>
            <a:ext cx="8229600" cy="1143000"/>
          </a:xfrm>
        </p:spPr>
        <p:txBody>
          <a:bodyPr/>
          <a:lstStyle/>
          <a:p>
            <a:r>
              <a:rPr lang="ru-RU" dirty="0" smtClean="0"/>
              <a:t>Дорога жизни</a:t>
            </a:r>
            <a:endParaRPr lang="ru-RU" dirty="0"/>
          </a:p>
        </p:txBody>
      </p:sp>
      <p:sp>
        <p:nvSpPr>
          <p:cNvPr id="3" name="Содержимое 2"/>
          <p:cNvSpPr>
            <a:spLocks noGrp="1"/>
          </p:cNvSpPr>
          <p:nvPr>
            <p:ph idx="1"/>
          </p:nvPr>
        </p:nvSpPr>
        <p:spPr>
          <a:xfrm>
            <a:off x="785786" y="1428736"/>
            <a:ext cx="8115328" cy="2411411"/>
          </a:xfrm>
        </p:spPr>
        <p:style>
          <a:lnRef idx="1">
            <a:schemeClr val="accent3"/>
          </a:lnRef>
          <a:fillRef idx="2">
            <a:schemeClr val="accent3"/>
          </a:fillRef>
          <a:effectRef idx="1">
            <a:schemeClr val="accent3"/>
          </a:effectRef>
          <a:fontRef idx="minor">
            <a:schemeClr val="dk1"/>
          </a:fontRef>
        </p:style>
        <p:txBody>
          <a:bodyPr>
            <a:normAutofit fontScale="85000" lnSpcReduction="20000"/>
          </a:bodyPr>
          <a:lstStyle/>
          <a:p>
            <a:r>
              <a:rPr lang="ru-RU" dirty="0" smtClean="0"/>
              <a:t>По этой дороге вывозили из города маленьких детей, раненых, самых больных, истощенных и слабых. «Дорогу жизни» постоянно обстреливали и бомбили фашисты, образовывались огромные полыньи и часто машины тонули. Огромный героизм проявляли водители автомобилей. Приходилось устранять поломки и разогревать моторы тогда, когда руки застывали от мороза и ледяного ветра.</a:t>
            </a:r>
            <a:endParaRPr lang="ru-RU" dirty="0"/>
          </a:p>
        </p:txBody>
      </p:sp>
      <p:pic>
        <p:nvPicPr>
          <p:cNvPr id="4" name="Рисунок 3" descr="99e4f9a6fb4a441b_1024.jpg"/>
          <p:cNvPicPr>
            <a:picLocks noChangeAspect="1"/>
          </p:cNvPicPr>
          <p:nvPr/>
        </p:nvPicPr>
        <p:blipFill>
          <a:blip r:embed="rId2" cstate="print"/>
          <a:stretch>
            <a:fillRect/>
          </a:stretch>
        </p:blipFill>
        <p:spPr>
          <a:xfrm>
            <a:off x="2428860" y="3929066"/>
            <a:ext cx="4071966" cy="277959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advClick="0" advTm="15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1"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58" presetClass="entr" presetSubtype="0" accel="10000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ppt_w</p:attrName>
                                        </p:attrNameLst>
                                      </p:cBhvr>
                                      <p:tavLst>
                                        <p:tav tm="0">
                                          <p:val>
                                            <p:strVal val="#ppt_w*2.5"/>
                                          </p:val>
                                        </p:tav>
                                        <p:tav tm="100000">
                                          <p:val>
                                            <p:strVal val="#ppt_w"/>
                                          </p:val>
                                        </p:tav>
                                      </p:tavLst>
                                    </p:anim>
                                    <p:anim calcmode="lin" valueType="num">
                                      <p:cBhvr>
                                        <p:cTn id="16" dur="500" fill="hold"/>
                                        <p:tgtEl>
                                          <p:spTgt spid="3">
                                            <p:txEl>
                                              <p:pRg st="0" end="0"/>
                                            </p:txEl>
                                          </p:spTgt>
                                        </p:tgtEl>
                                        <p:attrNameLst>
                                          <p:attrName>ppt_h</p:attrName>
                                        </p:attrNameLst>
                                      </p:cBhvr>
                                      <p:tavLst>
                                        <p:tav tm="0">
                                          <p:val>
                                            <p:strVal val="#ppt_h*0.01"/>
                                          </p:val>
                                        </p:tav>
                                        <p:tav tm="100000">
                                          <p:val>
                                            <p:strVal val="#ppt_h"/>
                                          </p:val>
                                        </p:tav>
                                      </p:tavLst>
                                    </p:anim>
                                    <p:anim calcmode="lin" valueType="num">
                                      <p:cBhvr>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500" fill="hold"/>
                                        <p:tgtEl>
                                          <p:spTgt spid="3">
                                            <p:txEl>
                                              <p:pRg st="0" end="0"/>
                                            </p:txEl>
                                          </p:spTgt>
                                        </p:tgtEl>
                                        <p:attrNameLst>
                                          <p:attrName>ppt_y</p:attrName>
                                        </p:attrNameLst>
                                      </p:cBhvr>
                                      <p:tavLst>
                                        <p:tav tm="0">
                                          <p:val>
                                            <p:strVal val="#ppt_h+1"/>
                                          </p:val>
                                        </p:tav>
                                        <p:tav tm="100000">
                                          <p:val>
                                            <p:strVal val="#ppt_y"/>
                                          </p:val>
                                        </p:tav>
                                      </p:tavLst>
                                    </p:anim>
                                    <p:animEffect transition="in" filter="fade">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4" presetClass="entr" presetSubtype="0"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 from="(-#ppt_w/2)" to="(#ppt_x)" calcmode="lin" valueType="num">
                                      <p:cBhvr>
                                        <p:cTn id="24" dur="600" fill="hold">
                                          <p:stCondLst>
                                            <p:cond delay="0"/>
                                          </p:stCondLst>
                                        </p:cTn>
                                        <p:tgtEl>
                                          <p:spTgt spid="4"/>
                                        </p:tgtEl>
                                        <p:attrNameLst>
                                          <p:attrName>ppt_x</p:attrName>
                                        </p:attrNameLst>
                                      </p:cBhvr>
                                    </p:anim>
                                    <p:anim from="0" to="-1.0" calcmode="lin" valueType="num">
                                      <p:cBhvr>
                                        <p:cTn id="25" dur="200" decel="50000" autoRev="1" fill="hold">
                                          <p:stCondLst>
                                            <p:cond delay="600"/>
                                          </p:stCondLst>
                                        </p:cTn>
                                        <p:tgtEl>
                                          <p:spTgt spid="4"/>
                                        </p:tgtEl>
                                        <p:attrNameLst>
                                          <p:attrName>xshear</p:attrName>
                                        </p:attrNameLst>
                                      </p:cBhvr>
                                    </p:anim>
                                    <p:animScale>
                                      <p:cBhvr>
                                        <p:cTn id="26" dur="200" decel="100000" autoRev="1" fill="hold">
                                          <p:stCondLst>
                                            <p:cond delay="600"/>
                                          </p:stCondLst>
                                        </p:cTn>
                                        <p:tgtEl>
                                          <p:spTgt spid="4"/>
                                        </p:tgtEl>
                                      </p:cBhvr>
                                      <p:from x="100000" y="100000"/>
                                      <p:to x="80000" y="100000"/>
                                    </p:animScale>
                                    <p:anim by="(#ppt_h/3+#ppt_w*0.1)" calcmode="lin" valueType="num">
                                      <p:cBhvr additive="sum">
                                        <p:cTn id="27" dur="200" decel="100000" autoRev="1" fill="hold">
                                          <p:stCondLst>
                                            <p:cond delay="600"/>
                                          </p:stCondLst>
                                        </p:cTn>
                                        <p:tgtEl>
                                          <p:spTgt spid="4"/>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Блокадный трамвай</a:t>
            </a:r>
            <a:endParaRPr lang="ru-RU" dirty="0"/>
          </a:p>
        </p:txBody>
      </p:sp>
      <p:sp>
        <p:nvSpPr>
          <p:cNvPr id="3" name="Содержимое 2"/>
          <p:cNvSpPr>
            <a:spLocks noGrp="1"/>
          </p:cNvSpPr>
          <p:nvPr>
            <p:ph idx="1"/>
          </p:nvPr>
        </p:nvSpPr>
        <p:spPr>
          <a:xfrm>
            <a:off x="4429124" y="1928802"/>
            <a:ext cx="4714876" cy="4714885"/>
          </a:xfrm>
        </p:spPr>
        <p:style>
          <a:lnRef idx="2">
            <a:schemeClr val="accent1"/>
          </a:lnRef>
          <a:fillRef idx="1">
            <a:schemeClr val="lt1"/>
          </a:fillRef>
          <a:effectRef idx="0">
            <a:schemeClr val="accent1"/>
          </a:effectRef>
          <a:fontRef idx="minor">
            <a:schemeClr val="dk1"/>
          </a:fontRef>
        </p:style>
        <p:txBody>
          <a:bodyPr>
            <a:normAutofit fontScale="62500" lnSpcReduction="20000"/>
          </a:bodyPr>
          <a:lstStyle/>
          <a:p>
            <a:r>
              <a:rPr lang="ru-RU"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8 декабря 1941 года в Ленинграде прекратилась подача электроэнергии. Город оказался обесточен. Трамваи и троллейбусы застряли посреди улиц. Ситуация казалась безвыходной... Но уже в марте 1942 года пошел первый грузовой поезд. А 15 апреля 1942-го на линию вышел пассажирский трамвай. Возобновление трамвайного движения означало, что город жив. Трамвай фактически был единственным видом транспорта в блокадном Ленинграде. Функции у него были самые разнообразные. В санитарных вагонах перевозили раненых, а в грузовых доставляли сырье и топливо на заводы и фабрики, продукты в магазины и оборудование к железнодорожным станциям. </a:t>
            </a:r>
            <a:endPar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4" name="Рисунок 3" descr="Pogruzka-skolotogo-l-da-na-gruzovoj-tramvaj-na-prospekte-25-Oktyabrya..jpg"/>
          <p:cNvPicPr>
            <a:picLocks noChangeAspect="1"/>
          </p:cNvPicPr>
          <p:nvPr/>
        </p:nvPicPr>
        <p:blipFill>
          <a:blip r:embed="rId2" cstate="print"/>
          <a:stretch>
            <a:fillRect/>
          </a:stretch>
        </p:blipFill>
        <p:spPr>
          <a:xfrm>
            <a:off x="357158" y="2928934"/>
            <a:ext cx="3740363" cy="269715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advClick="0" advTm="1500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0"/>
            <a:ext cx="8229600" cy="1143000"/>
          </a:xfrm>
        </p:spPr>
        <p:txBody>
          <a:bodyPr/>
          <a:lstStyle/>
          <a:p>
            <a:r>
              <a:rPr lang="ru-RU" dirty="0" smtClean="0"/>
              <a:t>Героический альпинизм</a:t>
            </a:r>
            <a:endParaRPr lang="ru-RU" dirty="0"/>
          </a:p>
        </p:txBody>
      </p:sp>
      <p:sp>
        <p:nvSpPr>
          <p:cNvPr id="3" name="Содержимое 2"/>
          <p:cNvSpPr>
            <a:spLocks noGrp="1"/>
          </p:cNvSpPr>
          <p:nvPr>
            <p:ph idx="1"/>
          </p:nvPr>
        </p:nvSpPr>
        <p:spPr>
          <a:xfrm>
            <a:off x="857224" y="1214422"/>
            <a:ext cx="7786710" cy="2071702"/>
          </a:xfrm>
        </p:spPr>
        <p:style>
          <a:lnRef idx="0">
            <a:schemeClr val="accent1"/>
          </a:lnRef>
          <a:fillRef idx="3">
            <a:schemeClr val="accent1"/>
          </a:fillRef>
          <a:effectRef idx="3">
            <a:schemeClr val="accent1"/>
          </a:effectRef>
          <a:fontRef idx="minor">
            <a:schemeClr val="lt1"/>
          </a:fontRef>
        </p:style>
        <p:txBody>
          <a:bodyPr>
            <a:normAutofit fontScale="77500" lnSpcReduction="20000"/>
          </a:bodyPr>
          <a:lstStyle/>
          <a:p>
            <a:r>
              <a:rPr lang="ru-RU" dirty="0" smtClean="0"/>
              <a:t>Каждый день фашисты бомбили блокадный Ленинград. Ориентирами для вражеских орудий служили высоки шпили. Все эти конструкции необходимо было замаскировать – обить деревянными досками или закрасить. Когда закрашивали шпиль Петропавловского собора, ударили 40-градусные морозы. Альпинисты орудовали кистями ночью на высоте 122 метров. Благодаря альпинистам архитектурные памятники северной столицы не были разрушены.</a:t>
            </a:r>
            <a:endParaRPr lang="ru-RU" dirty="0"/>
          </a:p>
        </p:txBody>
      </p:sp>
      <p:pic>
        <p:nvPicPr>
          <p:cNvPr id="4" name="Рисунок 3" descr="2875890201.jpg"/>
          <p:cNvPicPr>
            <a:picLocks noChangeAspect="1"/>
          </p:cNvPicPr>
          <p:nvPr/>
        </p:nvPicPr>
        <p:blipFill>
          <a:blip r:embed="rId2"/>
          <a:stretch>
            <a:fillRect/>
          </a:stretch>
        </p:blipFill>
        <p:spPr>
          <a:xfrm>
            <a:off x="2428860" y="3468716"/>
            <a:ext cx="4430310" cy="319878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p:transition advClick="0" advTm="15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50" presetClass="entr" presetSubtype="0" decel="10000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1000" fill="hold"/>
                                        <p:tgtEl>
                                          <p:spTgt spid="3">
                                            <p:txEl>
                                              <p:pRg st="0" end="0"/>
                                            </p:txEl>
                                          </p:spTgt>
                                        </p:tgtEl>
                                        <p:attrNameLst>
                                          <p:attrName>ppt_w</p:attrName>
                                        </p:attrNameLst>
                                      </p:cBhvr>
                                      <p:tavLst>
                                        <p:tav tm="0">
                                          <p:val>
                                            <p:strVal val="#ppt_w+.3"/>
                                          </p:val>
                                        </p:tav>
                                        <p:tav tm="100000">
                                          <p:val>
                                            <p:strVal val="#ppt_w"/>
                                          </p:val>
                                        </p:tav>
                                      </p:tavLst>
                                    </p:anim>
                                    <p:anim calcmode="lin" valueType="num">
                                      <p:cBhvr>
                                        <p:cTn id="20"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21" dur="1000"/>
                                        <p:tgtEl>
                                          <p:spTgt spid="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5"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1000" fill="hold"/>
                                        <p:tgtEl>
                                          <p:spTgt spid="4"/>
                                        </p:tgtEl>
                                        <p:attrNameLst>
                                          <p:attrName>ppt_w</p:attrName>
                                        </p:attrNameLst>
                                      </p:cBhvr>
                                      <p:tavLst>
                                        <p:tav tm="0">
                                          <p:val>
                                            <p:fltVal val="0"/>
                                          </p:val>
                                        </p:tav>
                                        <p:tav tm="100000">
                                          <p:val>
                                            <p:strVal val="#ppt_w"/>
                                          </p:val>
                                        </p:tav>
                                      </p:tavLst>
                                    </p:anim>
                                    <p:anim calcmode="lin" valueType="num">
                                      <p:cBhvr>
                                        <p:cTn id="27" dur="1000" fill="hold"/>
                                        <p:tgtEl>
                                          <p:spTgt spid="4"/>
                                        </p:tgtEl>
                                        <p:attrNameLst>
                                          <p:attrName>ppt_h</p:attrName>
                                        </p:attrNameLst>
                                      </p:cBhvr>
                                      <p:tavLst>
                                        <p:tav tm="0">
                                          <p:val>
                                            <p:fltVal val="0"/>
                                          </p:val>
                                        </p:tav>
                                        <p:tav tm="100000">
                                          <p:val>
                                            <p:strVal val="#ppt_h"/>
                                          </p:val>
                                        </p:tav>
                                      </p:tavLst>
                                    </p:anim>
                                    <p:anim calcmode="lin" valueType="num">
                                      <p:cBhvr>
                                        <p:cTn id="28"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Футбол в «мёртвом» городе</a:t>
            </a:r>
            <a:endParaRPr lang="ru-RU" dirty="0"/>
          </a:p>
        </p:txBody>
      </p:sp>
      <p:sp>
        <p:nvSpPr>
          <p:cNvPr id="3" name="Содержимое 2"/>
          <p:cNvSpPr>
            <a:spLocks noGrp="1"/>
          </p:cNvSpPr>
          <p:nvPr>
            <p:ph idx="1"/>
          </p:nvPr>
        </p:nvSpPr>
        <p:spPr>
          <a:xfrm>
            <a:off x="5286380" y="2000240"/>
            <a:ext cx="3643338" cy="4572032"/>
          </a:xfrm>
        </p:spPr>
        <p:style>
          <a:lnRef idx="1">
            <a:schemeClr val="dk1"/>
          </a:lnRef>
          <a:fillRef idx="2">
            <a:schemeClr val="dk1"/>
          </a:fillRef>
          <a:effectRef idx="1">
            <a:schemeClr val="dk1"/>
          </a:effectRef>
          <a:fontRef idx="minor">
            <a:schemeClr val="dk1"/>
          </a:fontRef>
        </p:style>
        <p:txBody>
          <a:bodyPr>
            <a:normAutofit fontScale="62500" lnSpcReduction="20000"/>
          </a:bodyPr>
          <a:lstStyle/>
          <a:p>
            <a:r>
              <a:rPr lang="ru-RU" dirty="0" smtClean="0"/>
              <a:t>В апреле 1942 года немецкие летчики разбросали над городом листовки: «Ленинград – город мертвых. Мы не берем его только по одной причине - потому, что боимся трупной эпидемии». Гитлеровская пропаганда хоть и была страшной, но не сломила дух ленинградцев.31 мая 1942 года ленинградцы провели знаменитый блокадный матч между «Динамо» и Ленинградским металлическим заводом. Игру прерывали из-за бомбежек, а таймы сократили до 30 минут. Футбольный поединок завершился победой </a:t>
            </a:r>
            <a:r>
              <a:rPr lang="ru-RU" dirty="0" err="1" smtClean="0"/>
              <a:t>бело-голубых</a:t>
            </a:r>
            <a:r>
              <a:rPr lang="ru-RU" dirty="0" smtClean="0"/>
              <a:t> со счетом 6:0. Но это было не так уж и важна. Победа была одна на всех. </a:t>
            </a:r>
            <a:endParaRPr lang="ru-RU" dirty="0"/>
          </a:p>
        </p:txBody>
      </p:sp>
      <p:pic>
        <p:nvPicPr>
          <p:cNvPr id="4" name="Рисунок 3" descr="players.jpg"/>
          <p:cNvPicPr>
            <a:picLocks noChangeAspect="1"/>
          </p:cNvPicPr>
          <p:nvPr/>
        </p:nvPicPr>
        <p:blipFill>
          <a:blip r:embed="rId2" cstate="print"/>
          <a:stretch>
            <a:fillRect/>
          </a:stretch>
        </p:blipFill>
        <p:spPr>
          <a:xfrm>
            <a:off x="285720" y="2571744"/>
            <a:ext cx="4572032" cy="259774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advClick="0" advTm="15000">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5"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2000"/>
                                        <p:tgtEl>
                                          <p:spTgt spid="4"/>
                                        </p:tgtEl>
                                      </p:cBhvr>
                                    </p:animEffect>
                                    <p:anim calcmode="lin" valueType="num">
                                      <p:cBhvr>
                                        <p:cTn id="22" dur="2000" fill="hold"/>
                                        <p:tgtEl>
                                          <p:spTgt spid="4"/>
                                        </p:tgtEl>
                                        <p:attrNameLst>
                                          <p:attrName>style.rotation</p:attrName>
                                        </p:attrNameLst>
                                      </p:cBhvr>
                                      <p:tavLst>
                                        <p:tav tm="0">
                                          <p:val>
                                            <p:fltVal val="720"/>
                                          </p:val>
                                        </p:tav>
                                        <p:tav tm="100000">
                                          <p:val>
                                            <p:fltVal val="0"/>
                                          </p:val>
                                        </p:tav>
                                      </p:tavLst>
                                    </p:anim>
                                    <p:anim calcmode="lin" valueType="num">
                                      <p:cBhvr>
                                        <p:cTn id="23" dur="2000" fill="hold"/>
                                        <p:tgtEl>
                                          <p:spTgt spid="4"/>
                                        </p:tgtEl>
                                        <p:attrNameLst>
                                          <p:attrName>ppt_h</p:attrName>
                                        </p:attrNameLst>
                                      </p:cBhvr>
                                      <p:tavLst>
                                        <p:tav tm="0">
                                          <p:val>
                                            <p:fltVal val="0"/>
                                          </p:val>
                                        </p:tav>
                                        <p:tav tm="100000">
                                          <p:val>
                                            <p:strVal val="#ppt_h"/>
                                          </p:val>
                                        </p:tav>
                                      </p:tavLst>
                                    </p:anim>
                                    <p:anim calcmode="lin" valueType="num">
                                      <p:cBhvr>
                                        <p:cTn id="24" dur="2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Театральное чудо</a:t>
            </a:r>
            <a:endParaRPr lang="ru-RU" dirty="0"/>
          </a:p>
        </p:txBody>
      </p:sp>
      <p:sp>
        <p:nvSpPr>
          <p:cNvPr id="3" name="Содержимое 2"/>
          <p:cNvSpPr>
            <a:spLocks noGrp="1"/>
          </p:cNvSpPr>
          <p:nvPr>
            <p:ph idx="1"/>
          </p:nvPr>
        </p:nvSpPr>
        <p:spPr>
          <a:xfrm>
            <a:off x="500034" y="1928802"/>
            <a:ext cx="3571900" cy="4643446"/>
          </a:xfrm>
        </p:spPr>
        <p:style>
          <a:lnRef idx="1">
            <a:schemeClr val="accent2"/>
          </a:lnRef>
          <a:fillRef idx="3">
            <a:schemeClr val="accent2"/>
          </a:fillRef>
          <a:effectRef idx="2">
            <a:schemeClr val="accent2"/>
          </a:effectRef>
          <a:fontRef idx="minor">
            <a:schemeClr val="lt1"/>
          </a:fontRef>
        </p:style>
        <p:txBody>
          <a:bodyPr>
            <a:normAutofit fontScale="62500" lnSpcReduction="20000"/>
          </a:bodyPr>
          <a:lstStyle/>
          <a:p>
            <a:r>
              <a:rPr lang="ru-RU" dirty="0" smtClean="0"/>
              <a:t>В осажденном городе нашлось место не только для спортивных событий, но и для культуры. 18 октября 1942 года в Ленинграде открылся театр им. В.Ф. Комиссаржевской (некоторые ветераны до сих пор называют его Блокадным театром). Первым спектаклем стала премьера по пьесе Константина Симонова «Русские люди».– Театр родился тогда, когда кругом была смерть, холод, голод и бомбежки – это было самое суровое время блокады. Артисты испытывали те же самые мучения, что и другие люди, но вдруг решили объединиться, чтобы репетировать и играть спектакли. Это же чудо! – говорил в одном из интервью народный артист СССР Иван Дмитриев.</a:t>
            </a:r>
            <a:endParaRPr lang="ru-RU" dirty="0"/>
          </a:p>
        </p:txBody>
      </p:sp>
      <p:pic>
        <p:nvPicPr>
          <p:cNvPr id="4" name="Рисунок 3" descr="RIAN_634865.HR_.ru_1.jpg"/>
          <p:cNvPicPr>
            <a:picLocks noChangeAspect="1"/>
          </p:cNvPicPr>
          <p:nvPr/>
        </p:nvPicPr>
        <p:blipFill>
          <a:blip r:embed="rId2"/>
          <a:stretch>
            <a:fillRect/>
          </a:stretch>
        </p:blipFill>
        <p:spPr>
          <a:xfrm>
            <a:off x="4714876" y="2000240"/>
            <a:ext cx="3367991" cy="18935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Рисунок 4" descr="1200px-Ленинград_блокадный._Раскинулось_море_широко.jpg"/>
          <p:cNvPicPr>
            <a:picLocks noChangeAspect="1"/>
          </p:cNvPicPr>
          <p:nvPr/>
        </p:nvPicPr>
        <p:blipFill>
          <a:blip r:embed="rId3"/>
          <a:stretch>
            <a:fillRect/>
          </a:stretch>
        </p:blipFill>
        <p:spPr>
          <a:xfrm>
            <a:off x="4929190" y="4445820"/>
            <a:ext cx="3413231" cy="224453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ransition advClick="0" advTm="15000">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gtEl>
                                        <p:attrNameLst>
                                          <p:attrName>fillcolor</p:attrName>
                                        </p:attrNameLst>
                                      </p:cBhvr>
                                      <p:tavLst>
                                        <p:tav tm="0">
                                          <p:val>
                                            <p:clrVal>
                                              <a:schemeClr val="accent2"/>
                                            </p:clrVal>
                                          </p:val>
                                        </p:tav>
                                        <p:tav tm="50000">
                                          <p:val>
                                            <p:clrVal>
                                              <a:schemeClr val="hlink"/>
                                            </p:clrVal>
                                          </p:val>
                                        </p:tav>
                                      </p:tavLst>
                                    </p:anim>
                                    <p:set>
                                      <p:cBhvr>
                                        <p:cTn id="9" dur="80"/>
                                        <p:tgtEl>
                                          <p:spTgt spid="2"/>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7" presetClass="entr" presetSubtype="4"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8" presetClass="entr" presetSubtype="12"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strips(downLef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58" presetClass="entr" presetSubtype="0" accel="10000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strVal val="#ppt_w*2.5"/>
                                          </p:val>
                                        </p:tav>
                                        <p:tav tm="100000">
                                          <p:val>
                                            <p:strVal val="#ppt_w"/>
                                          </p:val>
                                        </p:tav>
                                      </p:tavLst>
                                    </p:anim>
                                    <p:anim calcmode="lin" valueType="num">
                                      <p:cBhvr>
                                        <p:cTn id="26" dur="500" fill="hold"/>
                                        <p:tgtEl>
                                          <p:spTgt spid="5"/>
                                        </p:tgtEl>
                                        <p:attrNameLst>
                                          <p:attrName>ppt_h</p:attrName>
                                        </p:attrNameLst>
                                      </p:cBhvr>
                                      <p:tavLst>
                                        <p:tav tm="0">
                                          <p:val>
                                            <p:strVal val="#ppt_h*0.01"/>
                                          </p:val>
                                        </p:tav>
                                        <p:tav tm="100000">
                                          <p:val>
                                            <p:strVal val="#ppt_h"/>
                                          </p:val>
                                        </p:tav>
                                      </p:tavLst>
                                    </p:anim>
                                    <p:anim calcmode="lin" valueType="num">
                                      <p:cBhvr>
                                        <p:cTn id="27" dur="500" fill="hold"/>
                                        <p:tgtEl>
                                          <p:spTgt spid="5"/>
                                        </p:tgtEl>
                                        <p:attrNameLst>
                                          <p:attrName>ppt_x</p:attrName>
                                        </p:attrNameLst>
                                      </p:cBhvr>
                                      <p:tavLst>
                                        <p:tav tm="0">
                                          <p:val>
                                            <p:strVal val="#ppt_x"/>
                                          </p:val>
                                        </p:tav>
                                        <p:tav tm="100000">
                                          <p:val>
                                            <p:strVal val="#ppt_x"/>
                                          </p:val>
                                        </p:tav>
                                      </p:tavLst>
                                    </p:anim>
                                    <p:anim calcmode="lin" valueType="num">
                                      <p:cBhvr>
                                        <p:cTn id="28" dur="500" fill="hold"/>
                                        <p:tgtEl>
                                          <p:spTgt spid="5"/>
                                        </p:tgtEl>
                                        <p:attrNameLst>
                                          <p:attrName>ppt_y</p:attrName>
                                        </p:attrNameLst>
                                      </p:cBhvr>
                                      <p:tavLst>
                                        <p:tav tm="0">
                                          <p:val>
                                            <p:strVal val="#ppt_h+1"/>
                                          </p:val>
                                        </p:tav>
                                        <p:tav tm="100000">
                                          <p:val>
                                            <p:strVal val="#ppt_y"/>
                                          </p:val>
                                        </p:tav>
                                      </p:tavLst>
                                    </p:anim>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14290"/>
            <a:ext cx="8229600" cy="1143000"/>
          </a:xfrm>
        </p:spPr>
        <p:txBody>
          <a:bodyPr/>
          <a:lstStyle/>
          <a:p>
            <a:r>
              <a:rPr lang="ru-RU" dirty="0" smtClean="0"/>
              <a:t>Девичья команда</a:t>
            </a:r>
            <a:endParaRPr lang="ru-RU" dirty="0"/>
          </a:p>
        </p:txBody>
      </p:sp>
      <p:sp>
        <p:nvSpPr>
          <p:cNvPr id="3" name="Содержимое 2"/>
          <p:cNvSpPr>
            <a:spLocks noGrp="1"/>
          </p:cNvSpPr>
          <p:nvPr>
            <p:ph idx="1"/>
          </p:nvPr>
        </p:nvSpPr>
        <p:spPr>
          <a:xfrm>
            <a:off x="1000100" y="1428737"/>
            <a:ext cx="7000924" cy="2143140"/>
          </a:xfrm>
        </p:spPr>
        <p:txBody>
          <a:bodyPr>
            <a:normAutofit fontScale="62500" lnSpcReduction="20000"/>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ru-RU"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Подвиги совершали вне зависимости от возраста или пола. В блокадном городе располагался 34-й отдельный инженерный батальон истребителей танков. Он состоял из 18-летних девочек-добровольцев (так называемая «девичья команда»). За годы войны </a:t>
            </a:r>
            <a:r>
              <a:rPr lang="ru-RU" b="1" cap="all" dirty="0" err="1"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ленинградки</a:t>
            </a:r>
            <a:r>
              <a:rPr lang="ru-RU"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с помощью военных собак обнаружили и обезвредили тысячи мин и фугасов и протянули километры проводов связи. Знай наших!</a:t>
            </a:r>
            <a:endParaRPr lang="ru-RU"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pic>
        <p:nvPicPr>
          <p:cNvPr id="4" name="Рисунок 3" descr="1a8b99946772b697d8fef91b3dff19ec.jpg"/>
          <p:cNvPicPr>
            <a:picLocks noChangeAspect="1"/>
          </p:cNvPicPr>
          <p:nvPr/>
        </p:nvPicPr>
        <p:blipFill>
          <a:blip r:embed="rId2"/>
          <a:stretch>
            <a:fillRect/>
          </a:stretch>
        </p:blipFill>
        <p:spPr>
          <a:xfrm>
            <a:off x="4929190" y="3500438"/>
            <a:ext cx="3978460" cy="29766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Рисунок 4" descr="c672715483a4.jpg"/>
          <p:cNvPicPr>
            <a:picLocks noChangeAspect="1"/>
          </p:cNvPicPr>
          <p:nvPr/>
        </p:nvPicPr>
        <p:blipFill>
          <a:blip r:embed="rId3"/>
          <a:stretch>
            <a:fillRect/>
          </a:stretch>
        </p:blipFill>
        <p:spPr>
          <a:xfrm>
            <a:off x="357158" y="3486150"/>
            <a:ext cx="3786214" cy="30289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advClick="0" advTm="15000">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5"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20" dur="1000" fill="hold"/>
                                        <p:tgtEl>
                                          <p:spTgt spid="5"/>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54" presetClass="entr" presetSubtype="0" accel="100000"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500" fill="hold"/>
                                        <p:tgtEl>
                                          <p:spTgt spid="4"/>
                                        </p:tgtEl>
                                        <p:attrNameLst>
                                          <p:attrName>ppt_w</p:attrName>
                                        </p:attrNameLst>
                                      </p:cBhvr>
                                      <p:tavLst>
                                        <p:tav tm="0">
                                          <p:val>
                                            <p:strVal val="#ppt_w*0.05"/>
                                          </p:val>
                                        </p:tav>
                                        <p:tav tm="100000">
                                          <p:val>
                                            <p:strVal val="#ppt_w"/>
                                          </p:val>
                                        </p:tav>
                                      </p:tavLst>
                                    </p:anim>
                                    <p:anim calcmode="lin" valueType="num">
                                      <p:cBhvr>
                                        <p:cTn id="30" dur="500" fill="hold"/>
                                        <p:tgtEl>
                                          <p:spTgt spid="4"/>
                                        </p:tgtEl>
                                        <p:attrNameLst>
                                          <p:attrName>ppt_h</p:attrName>
                                        </p:attrNameLst>
                                      </p:cBhvr>
                                      <p:tavLst>
                                        <p:tav tm="0">
                                          <p:val>
                                            <p:strVal val="#ppt_h"/>
                                          </p:val>
                                        </p:tav>
                                        <p:tav tm="100000">
                                          <p:val>
                                            <p:strVal val="#ppt_h"/>
                                          </p:val>
                                        </p:tav>
                                      </p:tavLst>
                                    </p:anim>
                                    <p:anim calcmode="lin" valueType="num">
                                      <p:cBhvr>
                                        <p:cTn id="31" dur="500" fill="hold"/>
                                        <p:tgtEl>
                                          <p:spTgt spid="4"/>
                                        </p:tgtEl>
                                        <p:attrNameLst>
                                          <p:attrName>ppt_x</p:attrName>
                                        </p:attrNameLst>
                                      </p:cBhvr>
                                      <p:tavLst>
                                        <p:tav tm="0">
                                          <p:val>
                                            <p:strVal val="#ppt_x-.2"/>
                                          </p:val>
                                        </p:tav>
                                        <p:tav tm="100000">
                                          <p:val>
                                            <p:strVal val="#ppt_x"/>
                                          </p:val>
                                        </p:tav>
                                      </p:tavLst>
                                    </p:anim>
                                    <p:anim calcmode="lin" valueType="num">
                                      <p:cBhvr>
                                        <p:cTn id="32" dur="500" fill="hold"/>
                                        <p:tgtEl>
                                          <p:spTgt spid="4"/>
                                        </p:tgtEl>
                                        <p:attrNameLst>
                                          <p:attrName>ppt_y</p:attrName>
                                        </p:attrNameLst>
                                      </p:cBhvr>
                                      <p:tavLst>
                                        <p:tav tm="0">
                                          <p:val>
                                            <p:strVal val="#ppt_y"/>
                                          </p:val>
                                        </p:tav>
                                        <p:tav tm="100000">
                                          <p:val>
                                            <p:strVal val="#ppt_y"/>
                                          </p:val>
                                        </p:tav>
                                      </p:tavLst>
                                    </p:anim>
                                    <p:animEffect transition="in" filter="fade">
                                      <p:cBhvr>
                                        <p:cTn id="3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14290"/>
            <a:ext cx="8229600" cy="1143000"/>
          </a:xfrm>
        </p:spPr>
        <p:txBody>
          <a:bodyPr>
            <a:normAutofit fontScale="90000"/>
          </a:bodyPr>
          <a:lstStyle/>
          <a:p>
            <a:r>
              <a:rPr lang="ru-RU" dirty="0" smtClean="0"/>
              <a:t>Школы </a:t>
            </a:r>
            <a:r>
              <a:rPr lang="ru-RU" dirty="0" smtClean="0"/>
              <a:t>б</a:t>
            </a:r>
            <a:r>
              <a:rPr lang="ru-RU" dirty="0" smtClean="0"/>
              <a:t>локадного Ленинграда</a:t>
            </a:r>
            <a:endParaRPr lang="ru-RU" dirty="0"/>
          </a:p>
        </p:txBody>
      </p:sp>
      <p:sp>
        <p:nvSpPr>
          <p:cNvPr id="3" name="Содержимое 2"/>
          <p:cNvSpPr>
            <a:spLocks noGrp="1"/>
          </p:cNvSpPr>
          <p:nvPr>
            <p:ph idx="1"/>
          </p:nvPr>
        </p:nvSpPr>
        <p:spPr>
          <a:xfrm>
            <a:off x="214282" y="1357298"/>
            <a:ext cx="2928958" cy="5214974"/>
          </a:xfrm>
        </p:spPr>
        <p:style>
          <a:lnRef idx="1">
            <a:schemeClr val="accent6"/>
          </a:lnRef>
          <a:fillRef idx="2">
            <a:schemeClr val="accent6"/>
          </a:fillRef>
          <a:effectRef idx="1">
            <a:schemeClr val="accent6"/>
          </a:effectRef>
          <a:fontRef idx="minor">
            <a:schemeClr val="dk1"/>
          </a:fontRef>
        </p:style>
        <p:txBody>
          <a:bodyPr>
            <a:normAutofit fontScale="62500" lnSpcReduction="20000"/>
          </a:bodyPr>
          <a:lstStyle/>
          <a:p>
            <a:r>
              <a:rPr lang="ru-RU" dirty="0" smtClean="0"/>
              <a:t>Когда 8 сентября вокруг города замкнулось кольцо блокады, в городе оказались заперты больше двухсот тысяч школьников. И несмотря на то, что жителям не хватало еды, воды, не было света, дров, теплой одежды, в конце октября 1941 года в Ленинграде работало 39 школ. В январе 1942 года в школах, где не прекращались занятия, были объявлены каникулы. В эти дни население города страшно голодало, а в школах, театрах, концертных залах для детей  были организованы ёлки  с подарками и сытным обедом. </a:t>
            </a:r>
            <a:endParaRPr lang="ru-RU" dirty="0"/>
          </a:p>
        </p:txBody>
      </p:sp>
      <p:pic>
        <p:nvPicPr>
          <p:cNvPr id="4" name="Рисунок 3" descr="04-RIAN_5822482.HR.ru.jpg"/>
          <p:cNvPicPr>
            <a:picLocks noChangeAspect="1"/>
          </p:cNvPicPr>
          <p:nvPr/>
        </p:nvPicPr>
        <p:blipFill>
          <a:blip r:embed="rId2"/>
          <a:stretch>
            <a:fillRect/>
          </a:stretch>
        </p:blipFill>
        <p:spPr>
          <a:xfrm>
            <a:off x="3357554" y="1428736"/>
            <a:ext cx="2357454" cy="302237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Рисунок 4" descr="1431929754_26.jpg"/>
          <p:cNvPicPr>
            <a:picLocks noChangeAspect="1"/>
          </p:cNvPicPr>
          <p:nvPr/>
        </p:nvPicPr>
        <p:blipFill>
          <a:blip r:embed="rId3"/>
          <a:stretch>
            <a:fillRect/>
          </a:stretch>
        </p:blipFill>
        <p:spPr>
          <a:xfrm>
            <a:off x="5214942" y="4572008"/>
            <a:ext cx="3571868" cy="21538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advClick="0" advTm="15000">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 presetClass="entr" presetSubtype="1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checkerboard(across)">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900" decel="100000" fill="hold"/>
                                        <p:tgtEl>
                                          <p:spTgt spid="4"/>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7" presetClass="entr" presetSubtype="1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357166"/>
            <a:ext cx="8229600" cy="1143000"/>
          </a:xfrm>
        </p:spPr>
        <p:txBody>
          <a:bodyPr/>
          <a:lstStyle/>
          <a:p>
            <a:r>
              <a:rPr lang="ru-RU" dirty="0" smtClean="0"/>
              <a:t>Пискаревское кладбище</a:t>
            </a:r>
            <a:endParaRPr lang="ru-RU" dirty="0"/>
          </a:p>
        </p:txBody>
      </p:sp>
      <p:sp>
        <p:nvSpPr>
          <p:cNvPr id="3" name="Содержимое 2"/>
          <p:cNvSpPr>
            <a:spLocks noGrp="1"/>
          </p:cNvSpPr>
          <p:nvPr>
            <p:ph idx="1"/>
          </p:nvPr>
        </p:nvSpPr>
        <p:spPr>
          <a:xfrm>
            <a:off x="457200" y="1935480"/>
            <a:ext cx="3543296" cy="4389120"/>
          </a:xfrm>
        </p:spPr>
        <p:txBody>
          <a:bodyPr>
            <a:normAutofit fontScale="85000" lnSpcReduction="20000"/>
          </a:bodyPr>
          <a:lstStyle/>
          <a:p>
            <a:r>
              <a:rPr lang="ru-RU" dirty="0" smtClean="0"/>
              <a:t>В день победы 9 мая горожане традиционно приходят на Пискаревское кладбище, чтобы почтить память погибших в блокаду Ленинграда. На территории некрополя 186 братских </a:t>
            </a:r>
            <a:r>
              <a:rPr lang="ru-RU" dirty="0" smtClean="0"/>
              <a:t>могил, </a:t>
            </a:r>
            <a:r>
              <a:rPr lang="ru-RU" dirty="0" smtClean="0"/>
              <a:t>в которых похоронено более 470 тысяч ленинградцев. Эти люди отдали свои жизни, чтобы их потомки могли жить.</a:t>
            </a:r>
            <a:endParaRPr lang="ru-RU" dirty="0"/>
          </a:p>
        </p:txBody>
      </p:sp>
      <p:pic>
        <p:nvPicPr>
          <p:cNvPr id="4" name="Рисунок 3" descr="5983492_xlarge.jpg"/>
          <p:cNvPicPr>
            <a:picLocks noChangeAspect="1"/>
          </p:cNvPicPr>
          <p:nvPr/>
        </p:nvPicPr>
        <p:blipFill>
          <a:blip r:embed="rId2" cstate="print"/>
          <a:stretch>
            <a:fillRect/>
          </a:stretch>
        </p:blipFill>
        <p:spPr>
          <a:xfrm>
            <a:off x="4214810" y="2428868"/>
            <a:ext cx="4572000" cy="301371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advClick="0" advTm="15000">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70" decel="100000"/>
                                        <p:tgtEl>
                                          <p:spTgt spid="2"/>
                                        </p:tgtEl>
                                      </p:cBhvr>
                                    </p:animEffect>
                                    <p:animScale>
                                      <p:cBhvr>
                                        <p:cTn id="8" dur="770" decel="100000"/>
                                        <p:tgtEl>
                                          <p:spTgt spid="2"/>
                                        </p:tgtEl>
                                      </p:cBhvr>
                                      <p:from x="10000" y="10000"/>
                                      <p:to x="200000" y="450000"/>
                                    </p:animScale>
                                    <p:animScale>
                                      <p:cBhvr>
                                        <p:cTn id="9" dur="1230" accel="100000" fill="hold">
                                          <p:stCondLst>
                                            <p:cond delay="770"/>
                                          </p:stCondLst>
                                        </p:cTn>
                                        <p:tgtEl>
                                          <p:spTgt spid="2"/>
                                        </p:tgtEl>
                                      </p:cBhvr>
                                      <p:from x="200000" y="450000"/>
                                      <p:to x="100000" y="100000"/>
                                    </p:animScale>
                                    <p:set>
                                      <p:cBhvr>
                                        <p:cTn id="10" dur="770" fill="hold"/>
                                        <p:tgtEl>
                                          <p:spTgt spid="2"/>
                                        </p:tgtEl>
                                        <p:attrNameLst>
                                          <p:attrName>ppt_x</p:attrName>
                                        </p:attrNameLst>
                                      </p:cBhvr>
                                      <p:to>
                                        <p:strVal val="(0.5)"/>
                                      </p:to>
                                    </p:set>
                                    <p:anim from="(0.5)" to="(#ppt_x)" calcmode="lin" valueType="num">
                                      <p:cBhvr>
                                        <p:cTn id="11" dur="1230" accel="100000" fill="hold">
                                          <p:stCondLst>
                                            <p:cond delay="770"/>
                                          </p:stCondLst>
                                        </p:cTn>
                                        <p:tgtEl>
                                          <p:spTgt spid="2"/>
                                        </p:tgtEl>
                                        <p:attrNameLst>
                                          <p:attrName>ppt_x</p:attrName>
                                        </p:attrNameLst>
                                      </p:cBhvr>
                                    </p:anim>
                                    <p:set>
                                      <p:cBhvr>
                                        <p:cTn id="12" dur="770" fill="hold"/>
                                        <p:tgtEl>
                                          <p:spTgt spid="2"/>
                                        </p:tgtEl>
                                        <p:attrNameLst>
                                          <p:attrName>ppt_y</p:attrName>
                                        </p:attrNameLst>
                                      </p:cBhvr>
                                      <p:to>
                                        <p:strVal val="(#ppt_y+0.4)"/>
                                      </p:to>
                                    </p:set>
                                    <p:anim from="(#ppt_y+0.4)" to="(#ppt_y)" calcmode="lin" valueType="num">
                                      <p:cBhvr>
                                        <p:cTn id="13" dur="1230" accel="100000" fill="hold">
                                          <p:stCondLst>
                                            <p:cond delay="770"/>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15" presetClass="entr" presetSubtype="0"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9"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20"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checkerboard(across)">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1500174"/>
            <a:ext cx="8258204" cy="4625989"/>
          </a:xfrm>
        </p:spPr>
        <p:style>
          <a:lnRef idx="1">
            <a:schemeClr val="accent1"/>
          </a:lnRef>
          <a:fillRef idx="3">
            <a:schemeClr val="accent1"/>
          </a:fillRef>
          <a:effectRef idx="2">
            <a:schemeClr val="accent1"/>
          </a:effectRef>
          <a:fontRef idx="minor">
            <a:schemeClr val="lt1"/>
          </a:fontRef>
        </p:style>
        <p:txBody>
          <a:bodyPr>
            <a:normAutofit/>
          </a:bodyPr>
          <a:lstStyle/>
          <a:p>
            <a:r>
              <a:rPr lang="ru-RU" dirty="0" smtClean="0"/>
              <a:t>Блокада Ленинграда длилась почти 900 дней. От голода и обстрелов погибло не менее одного миллиона человек.</a:t>
            </a:r>
          </a:p>
          <a:p>
            <a:r>
              <a:rPr lang="ru-RU" dirty="0" smtClean="0"/>
              <a:t>Подвиг защитников города был высоко оценен: свыше 350 тысяч солдат, офицеров и генералов Ленинградского фронта были награждены орденами и медалями, 226 из них присвоено звание Героя Советского Союза. Медалью "За оборону Ленинграда", которая была учреждена  в декабре 1942 года, было награждено около 1,5 миллиона человек.</a:t>
            </a:r>
          </a:p>
          <a:p>
            <a:endParaRPr lang="ru-RU" dirty="0"/>
          </a:p>
        </p:txBody>
      </p:sp>
    </p:spTree>
  </p:cSld>
  <p:clrMapOvr>
    <a:masterClrMapping/>
  </p:clrMapOvr>
  <p:transition advClick="0" advTm="15000">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3">
                                            <p:txEl>
                                              <p:pRg st="1" end="1"/>
                                            </p:txEl>
                                          </p:spTgt>
                                        </p:tgtEl>
                                        <p:attrNameLst>
                                          <p:attrName>style.visibility</p:attrName>
                                        </p:attrNameLst>
                                      </p:cBhvr>
                                      <p:to>
                                        <p:strVal val="visible"/>
                                      </p:to>
                                    </p:set>
                                    <p:anim calcmode="discrete" valueType="clr">
                                      <p:cBhvr override="childStyle">
                                        <p:cTn id="14" dur="80"/>
                                        <p:tgtEl>
                                          <p:spTgt spid="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3">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1686376.jpg"/>
          <p:cNvPicPr>
            <a:picLocks noGrp="1" noChangeAspect="1"/>
          </p:cNvPicPr>
          <p:nvPr>
            <p:ph idx="1"/>
          </p:nvPr>
        </p:nvPicPr>
        <p:blipFill>
          <a:blip r:embed="rId2"/>
          <a:stretch>
            <a:fillRect/>
          </a:stretch>
        </p:blipFill>
        <p:spPr>
          <a:xfrm>
            <a:off x="142844" y="142852"/>
            <a:ext cx="4967374" cy="30797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Рисунок 4" descr="b6jz0wxgotA.jpg"/>
          <p:cNvPicPr>
            <a:picLocks noChangeAspect="1"/>
          </p:cNvPicPr>
          <p:nvPr/>
        </p:nvPicPr>
        <p:blipFill>
          <a:blip r:embed="rId3"/>
          <a:stretch>
            <a:fillRect/>
          </a:stretch>
        </p:blipFill>
        <p:spPr>
          <a:xfrm>
            <a:off x="4286248" y="3357562"/>
            <a:ext cx="4579124" cy="32769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advClick="0" advTm="15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857232"/>
            <a:ext cx="4429156" cy="2500330"/>
          </a:xfrm>
        </p:spPr>
        <p:style>
          <a:lnRef idx="2">
            <a:schemeClr val="accent6"/>
          </a:lnRef>
          <a:fillRef idx="1">
            <a:schemeClr val="lt1"/>
          </a:fillRef>
          <a:effectRef idx="0">
            <a:schemeClr val="accent6"/>
          </a:effectRef>
          <a:fontRef idx="minor">
            <a:schemeClr val="dk1"/>
          </a:fontRef>
        </p:style>
        <p:txBody>
          <a:bodyPr>
            <a:normAutofit fontScale="77500" lnSpcReduction="20000"/>
          </a:bodyPr>
          <a:lstStyle/>
          <a:p>
            <a:pPr>
              <a:buNone/>
            </a:pPr>
            <a:r>
              <a:rPr lang="ru-RU" dirty="0" smtClean="0"/>
              <a:t>Слава вам, которые в сраженьях</a:t>
            </a:r>
          </a:p>
          <a:p>
            <a:pPr>
              <a:buNone/>
            </a:pPr>
            <a:r>
              <a:rPr lang="ru-RU" dirty="0" smtClean="0"/>
              <a:t>Отстояли берега Невы.</a:t>
            </a:r>
          </a:p>
          <a:p>
            <a:pPr>
              <a:buNone/>
            </a:pPr>
            <a:r>
              <a:rPr lang="ru-RU" dirty="0" smtClean="0"/>
              <a:t>Ленинград, не знавший пораженья,</a:t>
            </a:r>
          </a:p>
          <a:p>
            <a:pPr>
              <a:buNone/>
            </a:pPr>
            <a:r>
              <a:rPr lang="ru-RU" dirty="0" smtClean="0"/>
              <a:t>Новым светом озарили вы.</a:t>
            </a:r>
          </a:p>
          <a:p>
            <a:pPr>
              <a:buNone/>
            </a:pPr>
            <a:r>
              <a:rPr lang="ru-RU" dirty="0" smtClean="0"/>
              <a:t>Слава и тебе, великий город,</a:t>
            </a:r>
          </a:p>
          <a:p>
            <a:pPr>
              <a:buNone/>
            </a:pPr>
            <a:r>
              <a:rPr lang="ru-RU" dirty="0" smtClean="0"/>
              <a:t>Сливший воедино фронт и тыл.</a:t>
            </a:r>
          </a:p>
          <a:p>
            <a:pPr>
              <a:buNone/>
            </a:pPr>
            <a:r>
              <a:rPr lang="ru-RU" dirty="0" smtClean="0"/>
              <a:t>В небывалых трудностях который</a:t>
            </a:r>
          </a:p>
          <a:p>
            <a:pPr>
              <a:buNone/>
            </a:pPr>
            <a:r>
              <a:rPr lang="ru-RU" dirty="0" smtClean="0"/>
              <a:t>Выстоял. Сражался. Победил. </a:t>
            </a:r>
            <a:endParaRPr lang="ru-RU" dirty="0"/>
          </a:p>
        </p:txBody>
      </p:sp>
      <p:sp>
        <p:nvSpPr>
          <p:cNvPr id="6" name="TextBox 5"/>
          <p:cNvSpPr txBox="1"/>
          <p:nvPr/>
        </p:nvSpPr>
        <p:spPr>
          <a:xfrm>
            <a:off x="6500826" y="714356"/>
            <a:ext cx="2357454" cy="4524315"/>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ru-RU" dirty="0" smtClean="0"/>
              <a:t>За залпом залп, гремит салют.</a:t>
            </a:r>
          </a:p>
          <a:p>
            <a:r>
              <a:rPr lang="ru-RU" dirty="0" smtClean="0"/>
              <a:t>Ракеты в воздухе горячем</a:t>
            </a:r>
          </a:p>
          <a:p>
            <a:r>
              <a:rPr lang="ru-RU" dirty="0" smtClean="0"/>
              <a:t>Цветами пёстрыми цветут.</a:t>
            </a:r>
          </a:p>
          <a:p>
            <a:r>
              <a:rPr lang="ru-RU" dirty="0" smtClean="0"/>
              <a:t>А ленинградцы тихо плачут.</a:t>
            </a:r>
          </a:p>
          <a:p>
            <a:r>
              <a:rPr lang="ru-RU" dirty="0" smtClean="0"/>
              <a:t>Ни успокаивать пока, </a:t>
            </a:r>
          </a:p>
          <a:p>
            <a:r>
              <a:rPr lang="ru-RU" dirty="0" smtClean="0"/>
              <a:t>Ни утешать людей не надо.</a:t>
            </a:r>
          </a:p>
          <a:p>
            <a:r>
              <a:rPr lang="ru-RU" dirty="0" smtClean="0"/>
              <a:t>Их радость слишком велика  - </a:t>
            </a:r>
          </a:p>
          <a:p>
            <a:r>
              <a:rPr lang="ru-RU" dirty="0" smtClean="0"/>
              <a:t>Гремит салют над Ленинградом.</a:t>
            </a:r>
            <a:endParaRPr lang="ru-RU" dirty="0" smtClean="0"/>
          </a:p>
        </p:txBody>
      </p:sp>
      <p:pic>
        <p:nvPicPr>
          <p:cNvPr id="7" name="Рисунок 6" descr="img42.jpg"/>
          <p:cNvPicPr>
            <a:picLocks noChangeAspect="1"/>
          </p:cNvPicPr>
          <p:nvPr/>
        </p:nvPicPr>
        <p:blipFill>
          <a:blip r:embed="rId2"/>
          <a:stretch>
            <a:fillRect/>
          </a:stretch>
        </p:blipFill>
        <p:spPr>
          <a:xfrm>
            <a:off x="1142976" y="3500438"/>
            <a:ext cx="4214842" cy="3161132"/>
          </a:xfrm>
          <a:prstGeom prst="rect">
            <a:avLst/>
          </a:prstGeom>
        </p:spPr>
      </p:pic>
    </p:spTree>
  </p:cSld>
  <p:clrMapOvr>
    <a:masterClrMapping/>
  </p:clrMapOvr>
  <p:transition advClick="0" advTm="15000">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 calcmode="lin" valueType="num">
                                      <p:cBhvr>
                                        <p:cTn id="9" dur="500" fill="hold"/>
                                        <p:tgtEl>
                                          <p:spTgt spid="3">
                                            <p:bg/>
                                          </p:spTgt>
                                        </p:tgtEl>
                                        <p:attrNameLst>
                                          <p:attrName>style.rotation</p:attrName>
                                        </p:attrNameLst>
                                      </p:cBhvr>
                                      <p:tavLst>
                                        <p:tav tm="0">
                                          <p:val>
                                            <p:fltVal val="360"/>
                                          </p:val>
                                        </p:tav>
                                        <p:tav tm="100000">
                                          <p:val>
                                            <p:fltVal val="0"/>
                                          </p:val>
                                        </p:tav>
                                      </p:tavLst>
                                    </p:anim>
                                    <p:animEffect transition="in" filter="fade">
                                      <p:cBhvr>
                                        <p:cTn id="10" dur="5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500" fill="hold"/>
                                        <p:tgtEl>
                                          <p:spTgt spid="3">
                                            <p:txEl>
                                              <p:pRg st="1" end="1"/>
                                            </p:txEl>
                                          </p:spTgt>
                                        </p:tgtEl>
                                        <p:attrNameLst>
                                          <p:attrName>style.rotation</p:attrName>
                                        </p:attrNameLst>
                                      </p:cBhvr>
                                      <p:tavLst>
                                        <p:tav tm="0">
                                          <p:val>
                                            <p:fltVal val="360"/>
                                          </p:val>
                                        </p:tav>
                                        <p:tav tm="100000">
                                          <p:val>
                                            <p:fltVal val="0"/>
                                          </p:val>
                                        </p:tav>
                                      </p:tavLst>
                                    </p:anim>
                                    <p:animEffect transition="in" filter="fade">
                                      <p:cBhvr>
                                        <p:cTn id="26" dur="5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3" dur="500" fill="hold"/>
                                        <p:tgtEl>
                                          <p:spTgt spid="3">
                                            <p:txEl>
                                              <p:pRg st="2" end="2"/>
                                            </p:txEl>
                                          </p:spTgt>
                                        </p:tgtEl>
                                        <p:attrNameLst>
                                          <p:attrName>style.rotation</p:attrName>
                                        </p:attrNameLst>
                                      </p:cBhvr>
                                      <p:tavLst>
                                        <p:tav tm="0">
                                          <p:val>
                                            <p:fltVal val="360"/>
                                          </p:val>
                                        </p:tav>
                                        <p:tav tm="100000">
                                          <p:val>
                                            <p:fltVal val="0"/>
                                          </p:val>
                                        </p:tav>
                                      </p:tavLst>
                                    </p:anim>
                                    <p:animEffect transition="in" filter="fade">
                                      <p:cBhvr>
                                        <p:cTn id="34" dur="500"/>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9" presetClass="entr" presetSubtype="0" decel="10000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0" dur="5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1" dur="500" fill="hold"/>
                                        <p:tgtEl>
                                          <p:spTgt spid="3">
                                            <p:txEl>
                                              <p:pRg st="3" end="3"/>
                                            </p:txEl>
                                          </p:spTgt>
                                        </p:tgtEl>
                                        <p:attrNameLst>
                                          <p:attrName>style.rotation</p:attrName>
                                        </p:attrNameLst>
                                      </p:cBhvr>
                                      <p:tavLst>
                                        <p:tav tm="0">
                                          <p:val>
                                            <p:fltVal val="360"/>
                                          </p:val>
                                        </p:tav>
                                        <p:tav tm="100000">
                                          <p:val>
                                            <p:fltVal val="0"/>
                                          </p:val>
                                        </p:tav>
                                      </p:tavLst>
                                    </p:anim>
                                    <p:animEffect transition="in" filter="fade">
                                      <p:cBhvr>
                                        <p:cTn id="42" dur="500"/>
                                        <p:tgtEl>
                                          <p:spTgt spid="3">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9" presetClass="entr" presetSubtype="0" decel="10000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 calcmode="lin" valueType="num">
                                      <p:cBhvr>
                                        <p:cTn id="4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9" dur="500" fill="hold"/>
                                        <p:tgtEl>
                                          <p:spTgt spid="3">
                                            <p:txEl>
                                              <p:pRg st="4" end="4"/>
                                            </p:txEl>
                                          </p:spTgt>
                                        </p:tgtEl>
                                        <p:attrNameLst>
                                          <p:attrName>style.rotation</p:attrName>
                                        </p:attrNameLst>
                                      </p:cBhvr>
                                      <p:tavLst>
                                        <p:tav tm="0">
                                          <p:val>
                                            <p:fltVal val="360"/>
                                          </p:val>
                                        </p:tav>
                                        <p:tav tm="100000">
                                          <p:val>
                                            <p:fltVal val="0"/>
                                          </p:val>
                                        </p:tav>
                                      </p:tavLst>
                                    </p:anim>
                                    <p:animEffect transition="in" filter="fade">
                                      <p:cBhvr>
                                        <p:cTn id="50" dur="500"/>
                                        <p:tgtEl>
                                          <p:spTgt spid="3">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49" presetClass="entr" presetSubtype="0" decel="100000" fill="hold" grpId="0"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 calcmode="lin" valueType="num">
                                      <p:cBhvr>
                                        <p:cTn id="55"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6" dur="5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7" dur="500" fill="hold"/>
                                        <p:tgtEl>
                                          <p:spTgt spid="3">
                                            <p:txEl>
                                              <p:pRg st="5" end="5"/>
                                            </p:txEl>
                                          </p:spTgt>
                                        </p:tgtEl>
                                        <p:attrNameLst>
                                          <p:attrName>style.rotation</p:attrName>
                                        </p:attrNameLst>
                                      </p:cBhvr>
                                      <p:tavLst>
                                        <p:tav tm="0">
                                          <p:val>
                                            <p:fltVal val="360"/>
                                          </p:val>
                                        </p:tav>
                                        <p:tav tm="100000">
                                          <p:val>
                                            <p:fltVal val="0"/>
                                          </p:val>
                                        </p:tav>
                                      </p:tavLst>
                                    </p:anim>
                                    <p:animEffect transition="in" filter="fade">
                                      <p:cBhvr>
                                        <p:cTn id="58" dur="500"/>
                                        <p:tgtEl>
                                          <p:spTgt spid="3">
                                            <p:txEl>
                                              <p:pRg st="5" end="5"/>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49" presetClass="entr" presetSubtype="0" decel="100000" fill="hold" grpId="0" nodeType="clickEffect">
                                  <p:stCondLst>
                                    <p:cond delay="0"/>
                                  </p:stCondLst>
                                  <p:childTnLst>
                                    <p:set>
                                      <p:cBhvr>
                                        <p:cTn id="62" dur="1" fill="hold">
                                          <p:stCondLst>
                                            <p:cond delay="0"/>
                                          </p:stCondLst>
                                        </p:cTn>
                                        <p:tgtEl>
                                          <p:spTgt spid="3">
                                            <p:txEl>
                                              <p:pRg st="6" end="6"/>
                                            </p:txEl>
                                          </p:spTgt>
                                        </p:tgtEl>
                                        <p:attrNameLst>
                                          <p:attrName>style.visibility</p:attrName>
                                        </p:attrNameLst>
                                      </p:cBhvr>
                                      <p:to>
                                        <p:strVal val="visible"/>
                                      </p:to>
                                    </p:set>
                                    <p:anim calcmode="lin" valueType="num">
                                      <p:cBhvr>
                                        <p:cTn id="63"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64" dur="500" fill="hold"/>
                                        <p:tgtEl>
                                          <p:spTgt spid="3">
                                            <p:txEl>
                                              <p:pRg st="6" end="6"/>
                                            </p:txEl>
                                          </p:spTgt>
                                        </p:tgtEl>
                                        <p:attrNameLst>
                                          <p:attrName>ppt_h</p:attrName>
                                        </p:attrNameLst>
                                      </p:cBhvr>
                                      <p:tavLst>
                                        <p:tav tm="0">
                                          <p:val>
                                            <p:fltVal val="0"/>
                                          </p:val>
                                        </p:tav>
                                        <p:tav tm="100000">
                                          <p:val>
                                            <p:strVal val="#ppt_h"/>
                                          </p:val>
                                        </p:tav>
                                      </p:tavLst>
                                    </p:anim>
                                    <p:anim calcmode="lin" valueType="num">
                                      <p:cBhvr>
                                        <p:cTn id="65" dur="500" fill="hold"/>
                                        <p:tgtEl>
                                          <p:spTgt spid="3">
                                            <p:txEl>
                                              <p:pRg st="6" end="6"/>
                                            </p:txEl>
                                          </p:spTgt>
                                        </p:tgtEl>
                                        <p:attrNameLst>
                                          <p:attrName>style.rotation</p:attrName>
                                        </p:attrNameLst>
                                      </p:cBhvr>
                                      <p:tavLst>
                                        <p:tav tm="0">
                                          <p:val>
                                            <p:fltVal val="360"/>
                                          </p:val>
                                        </p:tav>
                                        <p:tav tm="100000">
                                          <p:val>
                                            <p:fltVal val="0"/>
                                          </p:val>
                                        </p:tav>
                                      </p:tavLst>
                                    </p:anim>
                                    <p:animEffect transition="in" filter="fade">
                                      <p:cBhvr>
                                        <p:cTn id="66" dur="500"/>
                                        <p:tgtEl>
                                          <p:spTgt spid="3">
                                            <p:txEl>
                                              <p:pRg st="6" end="6"/>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49" presetClass="entr" presetSubtype="0" decel="100000" fill="hold" grpId="0" nodeType="clickEffect">
                                  <p:stCondLst>
                                    <p:cond delay="0"/>
                                  </p:stCondLst>
                                  <p:childTnLst>
                                    <p:set>
                                      <p:cBhvr>
                                        <p:cTn id="70" dur="1" fill="hold">
                                          <p:stCondLst>
                                            <p:cond delay="0"/>
                                          </p:stCondLst>
                                        </p:cTn>
                                        <p:tgtEl>
                                          <p:spTgt spid="3">
                                            <p:txEl>
                                              <p:pRg st="7" end="7"/>
                                            </p:txEl>
                                          </p:spTgt>
                                        </p:tgtEl>
                                        <p:attrNameLst>
                                          <p:attrName>style.visibility</p:attrName>
                                        </p:attrNameLst>
                                      </p:cBhvr>
                                      <p:to>
                                        <p:strVal val="visible"/>
                                      </p:to>
                                    </p:set>
                                    <p:anim calcmode="lin" valueType="num">
                                      <p:cBhvr>
                                        <p:cTn id="71"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72" dur="500" fill="hold"/>
                                        <p:tgtEl>
                                          <p:spTgt spid="3">
                                            <p:txEl>
                                              <p:pRg st="7" end="7"/>
                                            </p:txEl>
                                          </p:spTgt>
                                        </p:tgtEl>
                                        <p:attrNameLst>
                                          <p:attrName>ppt_h</p:attrName>
                                        </p:attrNameLst>
                                      </p:cBhvr>
                                      <p:tavLst>
                                        <p:tav tm="0">
                                          <p:val>
                                            <p:fltVal val="0"/>
                                          </p:val>
                                        </p:tav>
                                        <p:tav tm="100000">
                                          <p:val>
                                            <p:strVal val="#ppt_h"/>
                                          </p:val>
                                        </p:tav>
                                      </p:tavLst>
                                    </p:anim>
                                    <p:anim calcmode="lin" valueType="num">
                                      <p:cBhvr>
                                        <p:cTn id="73" dur="500" fill="hold"/>
                                        <p:tgtEl>
                                          <p:spTgt spid="3">
                                            <p:txEl>
                                              <p:pRg st="7" end="7"/>
                                            </p:txEl>
                                          </p:spTgt>
                                        </p:tgtEl>
                                        <p:attrNameLst>
                                          <p:attrName>style.rotation</p:attrName>
                                        </p:attrNameLst>
                                      </p:cBhvr>
                                      <p:tavLst>
                                        <p:tav tm="0">
                                          <p:val>
                                            <p:fltVal val="360"/>
                                          </p:val>
                                        </p:tav>
                                        <p:tav tm="100000">
                                          <p:val>
                                            <p:fltVal val="0"/>
                                          </p:val>
                                        </p:tav>
                                      </p:tavLst>
                                    </p:anim>
                                    <p:animEffect transition="in" filter="fade">
                                      <p:cBhvr>
                                        <p:cTn id="74" dur="500"/>
                                        <p:tgtEl>
                                          <p:spTgt spid="3">
                                            <p:txEl>
                                              <p:pRg st="7" end="7"/>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21" presetClass="entr" presetSubtype="4" fill="hold" grpId="0" nodeType="click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wheel(4)">
                                      <p:cBhvr>
                                        <p:cTn id="79" dur="2000"/>
                                        <p:tgtEl>
                                          <p:spTgt spid="6"/>
                                        </p:tgtEl>
                                      </p:cBhvr>
                                    </p:animEffect>
                                  </p:childTnLst>
                                </p:cTn>
                              </p:par>
                            </p:childTnLst>
                          </p:cTn>
                        </p:par>
                      </p:childTnLst>
                    </p:cTn>
                  </p:par>
                  <p:par>
                    <p:cTn id="80" fill="hold">
                      <p:stCondLst>
                        <p:cond delay="indefinite"/>
                      </p:stCondLst>
                      <p:childTnLst>
                        <p:par>
                          <p:cTn id="81" fill="hold">
                            <p:stCondLst>
                              <p:cond delay="0"/>
                            </p:stCondLst>
                            <p:childTnLst>
                              <p:par>
                                <p:cTn id="82" presetID="52" presetClass="entr" presetSubtype="0" fill="hold" nodeType="clickEffect">
                                  <p:stCondLst>
                                    <p:cond delay="0"/>
                                  </p:stCondLst>
                                  <p:childTnLst>
                                    <p:set>
                                      <p:cBhvr>
                                        <p:cTn id="83" dur="1" fill="hold">
                                          <p:stCondLst>
                                            <p:cond delay="0"/>
                                          </p:stCondLst>
                                        </p:cTn>
                                        <p:tgtEl>
                                          <p:spTgt spid="7"/>
                                        </p:tgtEl>
                                        <p:attrNameLst>
                                          <p:attrName>style.visibility</p:attrName>
                                        </p:attrNameLst>
                                      </p:cBhvr>
                                      <p:to>
                                        <p:strVal val="visible"/>
                                      </p:to>
                                    </p:set>
                                    <p:animScale>
                                      <p:cBhvr>
                                        <p:cTn id="84"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5" dur="1000" decel="50000" fill="hold">
                                          <p:stCondLst>
                                            <p:cond delay="0"/>
                                          </p:stCondLst>
                                        </p:cTn>
                                        <p:tgtEl>
                                          <p:spTgt spid="7"/>
                                        </p:tgtEl>
                                        <p:attrNameLst>
                                          <p:attrName>ppt_x</p:attrName>
                                          <p:attrName>ppt_y</p:attrName>
                                        </p:attrNameLst>
                                      </p:cBhvr>
                                    </p:animMotion>
                                    <p:animEffect transition="in" filter="fade">
                                      <p:cBhvr>
                                        <p:cTn id="8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928670"/>
            <a:ext cx="8229600" cy="4389120"/>
          </a:xfrm>
        </p:spPr>
        <p:style>
          <a:lnRef idx="1">
            <a:schemeClr val="accent4"/>
          </a:lnRef>
          <a:fillRef idx="2">
            <a:schemeClr val="accent4"/>
          </a:fillRef>
          <a:effectRef idx="1">
            <a:schemeClr val="accent4"/>
          </a:effectRef>
          <a:fontRef idx="minor">
            <a:schemeClr val="dk1"/>
          </a:fontRef>
        </p:style>
        <p:txBody>
          <a:bodyPr>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ru-RU"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27 января 1944 года стало днем полного освобождения Ленинграда. В этот день в Ленинграде был дан праздничный салют.</a:t>
            </a:r>
          </a:p>
          <a:p>
            <a:endParaRPr lang="ru-RU"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pic>
        <p:nvPicPr>
          <p:cNvPr id="5" name="Рисунок 4" descr="76.jpg"/>
          <p:cNvPicPr>
            <a:picLocks noChangeAspect="1"/>
          </p:cNvPicPr>
          <p:nvPr/>
        </p:nvPicPr>
        <p:blipFill>
          <a:blip r:embed="rId2"/>
          <a:stretch>
            <a:fillRect/>
          </a:stretch>
        </p:blipFill>
        <p:spPr>
          <a:xfrm>
            <a:off x="4357686" y="3571876"/>
            <a:ext cx="4357686" cy="283703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advClick="0" advTm="15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style.rotation</p:attrName>
                                        </p:attrNameLst>
                                      </p:cBhvr>
                                      <p:tavLst>
                                        <p:tav tm="0">
                                          <p:val>
                                            <p:fltVal val="720"/>
                                          </p:val>
                                        </p:tav>
                                        <p:tav tm="100000">
                                          <p:val>
                                            <p:fltVal val="0"/>
                                          </p:val>
                                        </p:tav>
                                      </p:tavLst>
                                    </p:anim>
                                    <p:anim calcmode="lin" valueType="num">
                                      <p:cBhvr>
                                        <p:cTn id="9"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0" dur="2000" fill="hold"/>
                                        <p:tgtEl>
                                          <p:spTgt spid="3">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58" presetClass="entr" presetSubtype="0" accel="10000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strVal val="#ppt_w*2.5"/>
                                          </p:val>
                                        </p:tav>
                                        <p:tav tm="100000">
                                          <p:val>
                                            <p:strVal val="#ppt_w"/>
                                          </p:val>
                                        </p:tav>
                                      </p:tavLst>
                                    </p:anim>
                                    <p:anim calcmode="lin" valueType="num">
                                      <p:cBhvr>
                                        <p:cTn id="16" dur="500" fill="hold"/>
                                        <p:tgtEl>
                                          <p:spTgt spid="5"/>
                                        </p:tgtEl>
                                        <p:attrNameLst>
                                          <p:attrName>ppt_h</p:attrName>
                                        </p:attrNameLst>
                                      </p:cBhvr>
                                      <p:tavLst>
                                        <p:tav tm="0">
                                          <p:val>
                                            <p:strVal val="#ppt_h*0.01"/>
                                          </p:val>
                                        </p:tav>
                                        <p:tav tm="100000">
                                          <p:val>
                                            <p:strVal val="#ppt_h"/>
                                          </p:val>
                                        </p:tav>
                                      </p:tavLst>
                                    </p:anim>
                                    <p:anim calcmode="lin" valueType="num">
                                      <p:cBhvr>
                                        <p:cTn id="17" dur="500" fill="hold"/>
                                        <p:tgtEl>
                                          <p:spTgt spid="5"/>
                                        </p:tgtEl>
                                        <p:attrNameLst>
                                          <p:attrName>ppt_x</p:attrName>
                                        </p:attrNameLst>
                                      </p:cBhvr>
                                      <p:tavLst>
                                        <p:tav tm="0">
                                          <p:val>
                                            <p:strVal val="#ppt_x"/>
                                          </p:val>
                                        </p:tav>
                                        <p:tav tm="100000">
                                          <p:val>
                                            <p:strVal val="#ppt_x"/>
                                          </p:val>
                                        </p:tav>
                                      </p:tavLst>
                                    </p:anim>
                                    <p:anim calcmode="lin" valueType="num">
                                      <p:cBhvr>
                                        <p:cTn id="18" dur="500" fill="hold"/>
                                        <p:tgtEl>
                                          <p:spTgt spid="5"/>
                                        </p:tgtEl>
                                        <p:attrNameLst>
                                          <p:attrName>ppt_y</p:attrName>
                                        </p:attrNameLst>
                                      </p:cBhvr>
                                      <p:tavLst>
                                        <p:tav tm="0">
                                          <p:val>
                                            <p:strVal val="#ppt_h+1"/>
                                          </p:val>
                                        </p:tav>
                                        <p:tav tm="100000">
                                          <p:val>
                                            <p:strVal val="#ppt_y"/>
                                          </p:val>
                                        </p:tav>
                                      </p:tavLst>
                                    </p:anim>
                                    <p:animEffect transition="in" filter="fad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539</TotalTime>
  <Words>1133</Words>
  <Application>Microsoft Office PowerPoint</Application>
  <PresentationFormat>Экран (4:3)</PresentationFormat>
  <Paragraphs>66</Paragraphs>
  <Slides>20</Slides>
  <Notes>0</Notes>
  <HiddenSlides>0</HiddenSlides>
  <MMClips>1</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Поток</vt:lpstr>
      <vt:lpstr>И победили город и человек </vt:lpstr>
      <vt:lpstr>Слайд 2</vt:lpstr>
      <vt:lpstr>Начало блокады Ленинграда</vt:lpstr>
      <vt:lpstr>Слайд 4</vt:lpstr>
      <vt:lpstr>Норма хлеба</vt:lpstr>
      <vt:lpstr>Слайд 6</vt:lpstr>
      <vt:lpstr>Симфония жизни </vt:lpstr>
      <vt:lpstr>Семена не для себя</vt:lpstr>
      <vt:lpstr>Дорога жизни</vt:lpstr>
      <vt:lpstr>Блокадный трамвай</vt:lpstr>
      <vt:lpstr>Героический альпинизм</vt:lpstr>
      <vt:lpstr>Футбол в «мёртвом» городе</vt:lpstr>
      <vt:lpstr>Театральное чудо</vt:lpstr>
      <vt:lpstr>Девичья команда</vt:lpstr>
      <vt:lpstr>Школы блокадного Ленинграда</vt:lpstr>
      <vt:lpstr>Пискаревское кладбище</vt:lpstr>
      <vt:lpstr>Слайд 17</vt:lpstr>
      <vt:lpstr>Слайд 18</vt:lpstr>
      <vt:lpstr>Слайд 19</vt:lpstr>
      <vt:lpstr>Слайд 20</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 победили город и человек</dc:title>
  <dc:creator>HP</dc:creator>
  <cp:lastModifiedBy>HP</cp:lastModifiedBy>
  <cp:revision>43</cp:revision>
  <dcterms:created xsi:type="dcterms:W3CDTF">2021-01-12T16:55:54Z</dcterms:created>
  <dcterms:modified xsi:type="dcterms:W3CDTF">2021-01-14T11:04:06Z</dcterms:modified>
</cp:coreProperties>
</file>