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67" r:id="rId4"/>
    <p:sldId id="269" r:id="rId5"/>
    <p:sldId id="264" r:id="rId6"/>
    <p:sldId id="263" r:id="rId7"/>
    <p:sldId id="271" r:id="rId8"/>
    <p:sldId id="261" r:id="rId9"/>
    <p:sldId id="262" r:id="rId10"/>
    <p:sldId id="268" r:id="rId11"/>
    <p:sldId id="270" r:id="rId12"/>
    <p:sldId id="265" r:id="rId13"/>
    <p:sldId id="257" r:id="rId14"/>
    <p:sldId id="266" r:id="rId15"/>
    <p:sldId id="256" r:id="rId16"/>
    <p:sldId id="279" r:id="rId17"/>
    <p:sldId id="274" r:id="rId18"/>
    <p:sldId id="275" r:id="rId19"/>
    <p:sldId id="273" r:id="rId20"/>
    <p:sldId id="276" r:id="rId21"/>
    <p:sldId id="277" r:id="rId22"/>
    <p:sldId id="278" r:id="rId23"/>
    <p:sldId id="27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08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7.xml"/><Relationship Id="rId18" Type="http://schemas.openxmlformats.org/officeDocument/2006/relationships/image" Target="../media/image5.png"/><Relationship Id="rId3" Type="http://schemas.openxmlformats.org/officeDocument/2006/relationships/slide" Target="slide3.xml"/><Relationship Id="rId7" Type="http://schemas.openxmlformats.org/officeDocument/2006/relationships/slide" Target="slide10.xml"/><Relationship Id="rId12" Type="http://schemas.openxmlformats.org/officeDocument/2006/relationships/slide" Target="slide16.xml"/><Relationship Id="rId17" Type="http://schemas.openxmlformats.org/officeDocument/2006/relationships/image" Target="../media/image4.png"/><Relationship Id="rId2" Type="http://schemas.openxmlformats.org/officeDocument/2006/relationships/image" Target="../media/image1.jpe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5.xml"/><Relationship Id="rId5" Type="http://schemas.openxmlformats.org/officeDocument/2006/relationships/slide" Target="slide7.xml"/><Relationship Id="rId15" Type="http://schemas.openxmlformats.org/officeDocument/2006/relationships/slide" Target="slide19.xml"/><Relationship Id="rId10" Type="http://schemas.openxmlformats.org/officeDocument/2006/relationships/slide" Target="slide13.xml"/><Relationship Id="rId4" Type="http://schemas.openxmlformats.org/officeDocument/2006/relationships/slide" Target="slide5.xml"/><Relationship Id="rId9" Type="http://schemas.openxmlformats.org/officeDocument/2006/relationships/slide" Target="slide12.xml"/><Relationship Id="rId1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" Target="slide2.xml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ДАЛЕЕ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kids.ol-cbs.ru/assets/images/konkursi/semy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35785" y="2492896"/>
            <a:ext cx="3872430" cy="3168352"/>
          </a:xfrm>
          <a:prstGeom prst="rect">
            <a:avLst/>
          </a:prstGeom>
          <a:noFill/>
        </p:spPr>
      </p:pic>
      <p:sp>
        <p:nvSpPr>
          <p:cNvPr id="5" name="Полилиния 4"/>
          <p:cNvSpPr/>
          <p:nvPr/>
        </p:nvSpPr>
        <p:spPr>
          <a:xfrm>
            <a:off x="1475656" y="836712"/>
            <a:ext cx="6615145" cy="1323439"/>
          </a:xfrm>
          <a:custGeom>
            <a:avLst/>
            <a:gdLst>
              <a:gd name="connsiteX0" fmla="*/ 0 w 6615145"/>
              <a:gd name="connsiteY0" fmla="*/ 0 h 1323439"/>
              <a:gd name="connsiteX1" fmla="*/ 6615145 w 6615145"/>
              <a:gd name="connsiteY1" fmla="*/ 0 h 1323439"/>
              <a:gd name="connsiteX2" fmla="*/ 6615145 w 6615145"/>
              <a:gd name="connsiteY2" fmla="*/ 1323439 h 1323439"/>
              <a:gd name="connsiteX3" fmla="*/ 0 w 6615145"/>
              <a:gd name="connsiteY3" fmla="*/ 1323439 h 1323439"/>
              <a:gd name="connsiteX4" fmla="*/ 0 w 6615145"/>
              <a:gd name="connsiteY4" fmla="*/ 0 h 1323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5145" h="1323439">
                <a:moveTo>
                  <a:pt x="0" y="0"/>
                </a:moveTo>
                <a:lnTo>
                  <a:pt x="6615145" y="0"/>
                </a:lnTo>
                <a:lnTo>
                  <a:pt x="6615145" y="1323439"/>
                </a:lnTo>
                <a:lnTo>
                  <a:pt x="0" y="1323439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Познавательная викторина</a:t>
            </a:r>
          </a:p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детей и родителей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24080" y="404664"/>
            <a:ext cx="3473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МБДОУ ЦРР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/с №28 «Огонек»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237312"/>
            <a:ext cx="1028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5445224"/>
            <a:ext cx="37291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Внукова Евгения Владимировна,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высшей кв. категории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2191407" y="1048406"/>
            <a:ext cx="4761186" cy="476118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 rot="1997918">
            <a:off x="5321521" y="1366692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 rot="3580648">
            <a:off x="6064164" y="2071280"/>
            <a:ext cx="530309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 rot="5400000">
            <a:off x="6378593" y="3133241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 rot="6957432">
            <a:off x="6115374" y="4098932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 rot="8692441">
            <a:off x="5337547" y="4909787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4" name="Прямоугольник 13">
            <a:hlinkClick r:id="rId8" action="ppaction://hlinksldjump"/>
          </p:cNvPr>
          <p:cNvSpPr/>
          <p:nvPr/>
        </p:nvSpPr>
        <p:spPr>
          <a:xfrm rot="10800000">
            <a:off x="4282634" y="5229200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5" name="Прямоугольник 14">
            <a:hlinkClick r:id="rId9" action="ppaction://hlinksldjump"/>
          </p:cNvPr>
          <p:cNvSpPr/>
          <p:nvPr/>
        </p:nvSpPr>
        <p:spPr>
          <a:xfrm rot="12983128">
            <a:off x="3250876" y="4911148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16" name="Прямоугольник 15">
            <a:hlinkClick r:id="rId10" action="ppaction://hlinksldjump"/>
          </p:cNvPr>
          <p:cNvSpPr/>
          <p:nvPr/>
        </p:nvSpPr>
        <p:spPr>
          <a:xfrm rot="14150144">
            <a:off x="2529614" y="4186833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17" name="Прямоугольник 16">
            <a:hlinkClick r:id="rId11" action="ppaction://hlinksldjump"/>
          </p:cNvPr>
          <p:cNvSpPr/>
          <p:nvPr/>
        </p:nvSpPr>
        <p:spPr>
          <a:xfrm rot="16013253">
            <a:off x="2220055" y="3133240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18" name="Прямоугольник 17">
            <a:hlinkClick r:id="rId12" action="ppaction://hlinksldjump"/>
          </p:cNvPr>
          <p:cNvSpPr/>
          <p:nvPr/>
        </p:nvSpPr>
        <p:spPr>
          <a:xfrm rot="18053976">
            <a:off x="2524775" y="2093260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9" name="Прямоугольник 18">
            <a:hlinkClick r:id="rId13" action="ppaction://hlinksldjump"/>
          </p:cNvPr>
          <p:cNvSpPr/>
          <p:nvPr/>
        </p:nvSpPr>
        <p:spPr>
          <a:xfrm rot="19750714">
            <a:off x="3242509" y="1375250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  <p:sp>
        <p:nvSpPr>
          <p:cNvPr id="20" name="Прямоугольник 19">
            <a:hlinkClick r:id="rId14" action="ppaction://hlinksldjump"/>
          </p:cNvPr>
          <p:cNvSpPr/>
          <p:nvPr/>
        </p:nvSpPr>
        <p:spPr>
          <a:xfrm>
            <a:off x="4282634" y="1052736"/>
            <a:ext cx="578732" cy="59151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2" name="Скругленный прямоугольник 21">
            <a:hlinkClick r:id="rId15" action="ppaction://hlinksldjump"/>
          </p:cNvPr>
          <p:cNvSpPr/>
          <p:nvPr/>
        </p:nvSpPr>
        <p:spPr>
          <a:xfrm>
            <a:off x="6804248" y="5877272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371191" y="2636912"/>
            <a:ext cx="240161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Выбери</a:t>
            </a:r>
          </a:p>
          <a:p>
            <a:pPr algn="ctr"/>
            <a:r>
              <a:rPr lang="ru-RU" sz="4000" b="1" i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вопрос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s://forum.materinstvo.ru/uploads/1220049292/post-53826-1220099628.png"/>
          <p:cNvPicPr>
            <a:picLocks noChangeAspect="1" noChangeArrowheads="1"/>
          </p:cNvPicPr>
          <p:nvPr/>
        </p:nvPicPr>
        <p:blipFill>
          <a:blip r:embed="rId16" cstate="print"/>
          <a:srcRect r="33473" b="-2815"/>
          <a:stretch>
            <a:fillRect/>
          </a:stretch>
        </p:blipFill>
        <p:spPr bwMode="auto">
          <a:xfrm>
            <a:off x="6876256" y="1926651"/>
            <a:ext cx="1944216" cy="3004697"/>
          </a:xfrm>
          <a:prstGeom prst="rect">
            <a:avLst/>
          </a:prstGeom>
          <a:noFill/>
        </p:spPr>
      </p:pic>
      <p:pic>
        <p:nvPicPr>
          <p:cNvPr id="13316" name="Picture 4" descr="https://ddt-eduline.ru/wp-content/uploads/2023/03/11223344-PhotoRoom.png-PhotoRoom-1024x1024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95536" y="332656"/>
            <a:ext cx="1944216" cy="1944216"/>
          </a:xfrm>
          <a:prstGeom prst="rect">
            <a:avLst/>
          </a:prstGeom>
          <a:noFill/>
        </p:spPr>
      </p:pic>
      <p:pic>
        <p:nvPicPr>
          <p:cNvPr id="13320" name="Picture 8" descr="https://kartinkin.net/uploads/posts/2022-03/1646278345_71-kartinkin-net-p-kartinki-semya-narisovannie-78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3528" y="4149080"/>
            <a:ext cx="2435194" cy="24208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3813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84910" y="404664"/>
            <a:ext cx="49741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Столица России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70746" y="3429000"/>
            <a:ext cx="26025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Москва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1628800"/>
            <a:ext cx="4311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Новосибирск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11960" y="4365104"/>
            <a:ext cx="2384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Бердск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67744" y="2505670"/>
            <a:ext cx="3924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Красноярск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1691680" y="2780928"/>
            <a:ext cx="504056" cy="504056"/>
          </a:xfrm>
          <a:prstGeom prst="flowChartConnecto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755576" y="1916832"/>
            <a:ext cx="504056" cy="504056"/>
          </a:xfrm>
          <a:prstGeom prst="flowChartConnecto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>
            <a:hlinkClick r:id="rId3" action="ppaction://hlinksldjump"/>
          </p:cNvPr>
          <p:cNvSpPr/>
          <p:nvPr/>
        </p:nvSpPr>
        <p:spPr>
          <a:xfrm>
            <a:off x="2699792" y="3717032"/>
            <a:ext cx="504056" cy="504056"/>
          </a:xfrm>
          <a:prstGeom prst="flowChartConnecto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3635896" y="4653136"/>
            <a:ext cx="504056" cy="504056"/>
          </a:xfrm>
          <a:prstGeom prst="flowChartConnecto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sk-moskvich.ru/img/sights/ms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04664"/>
            <a:ext cx="7056784" cy="532475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43608" y="1052736"/>
            <a:ext cx="26025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Москва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pic>
        <p:nvPicPr>
          <p:cNvPr id="18446" name="Picture 14" descr="https://fsd.multiurok.ru/html/2018/12/02/s_5c0384efa8ea9/1014870_5.jpeg"/>
          <p:cNvPicPr>
            <a:picLocks noChangeAspect="1" noChangeArrowheads="1"/>
          </p:cNvPicPr>
          <p:nvPr/>
        </p:nvPicPr>
        <p:blipFill>
          <a:blip r:embed="rId3" cstate="print"/>
          <a:srcRect l="11413" t="69299" r="55512" b="2351"/>
          <a:stretch>
            <a:fillRect/>
          </a:stretch>
        </p:blipFill>
        <p:spPr bwMode="auto">
          <a:xfrm>
            <a:off x="1115616" y="1484784"/>
            <a:ext cx="3024336" cy="1944216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18448" name="Picture 16" descr="https://fsd.multiurok.ru/html/2018/12/02/s_5c0384efa8ea9/1014870_5.jpeg"/>
          <p:cNvPicPr>
            <a:picLocks noChangeAspect="1" noChangeArrowheads="1"/>
          </p:cNvPicPr>
          <p:nvPr/>
        </p:nvPicPr>
        <p:blipFill>
          <a:blip r:embed="rId3" cstate="print"/>
          <a:srcRect l="60248" t="24800" r="8252" b="46451"/>
          <a:stretch>
            <a:fillRect/>
          </a:stretch>
        </p:blipFill>
        <p:spPr bwMode="auto">
          <a:xfrm>
            <a:off x="5004048" y="1457400"/>
            <a:ext cx="2880320" cy="197160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18450" name="Picture 18" descr="https://fsd.multiurok.ru/html/2018/12/02/s_5c0384efa8ea9/1014870_5.jpe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 l="4725" t="26249" r="57475" b="41201"/>
          <a:stretch>
            <a:fillRect/>
          </a:stretch>
        </p:blipFill>
        <p:spPr bwMode="auto">
          <a:xfrm>
            <a:off x="5004048" y="3933056"/>
            <a:ext cx="3024336" cy="195321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14" name="Прямоугольник 13"/>
          <p:cNvSpPr/>
          <p:nvPr/>
        </p:nvSpPr>
        <p:spPr>
          <a:xfrm>
            <a:off x="1611413" y="404664"/>
            <a:ext cx="59211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найди Флаг России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44" name="Picture 12" descr="https://fsd.multiurok.ru/html/2018/12/02/s_5c0384efa8ea9/1014870_5.jpeg"/>
          <p:cNvPicPr>
            <a:picLocks noChangeAspect="1" noChangeArrowheads="1"/>
          </p:cNvPicPr>
          <p:nvPr/>
        </p:nvPicPr>
        <p:blipFill>
          <a:blip r:embed="rId3" cstate="print"/>
          <a:srcRect l="56699" t="64049" r="8651" b="4451"/>
          <a:stretch>
            <a:fillRect/>
          </a:stretch>
        </p:blipFill>
        <p:spPr bwMode="auto">
          <a:xfrm>
            <a:off x="1115616" y="3861048"/>
            <a:ext cx="2957128" cy="2016224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8" descr="https://fsd.multiurok.ru/html/2018/12/02/s_5c0384efa8ea9/1014870_5.jpe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 l="4725" t="26249" r="57475" b="41201"/>
          <a:stretch>
            <a:fillRect/>
          </a:stretch>
        </p:blipFill>
        <p:spPr bwMode="auto">
          <a:xfrm>
            <a:off x="3851920" y="1556792"/>
            <a:ext cx="4682843" cy="3024336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39552" y="1484784"/>
            <a:ext cx="31683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Флаг России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 цвет – берёзка,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Синий – неба цвет.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полоска –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Солнечный рассвет.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Степанов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3156" y="404664"/>
            <a:ext cx="75177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Литературная страничка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52836" y="1628800"/>
            <a:ext cx="52383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Город Бердск, город Бердск!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Есть в нём море, есть и лес!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Распрекрасные места!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Бердск — Сибирская звезда!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Город солнца и рябин,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триста лет он полон сил!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Расцветает с каждым днём,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Хорошо живётся в нём!</a:t>
            </a:r>
          </a:p>
          <a:p>
            <a:pPr fontAlgn="base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Воротникова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Елена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pic>
        <p:nvPicPr>
          <p:cNvPr id="4" name="Picture 2" descr="C:\Users\User\Desktop\Кружок краеведения\berdsk_city_fl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86613"/>
            <a:ext cx="3372011" cy="22423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User\Desktop\Кружок краеведения\Iskitimskiy_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20755"/>
            <a:ext cx="3312368" cy="22082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Кружок краеведения\kochenyovo_r_fl_2008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476" y="3933056"/>
            <a:ext cx="3465047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34887" y="404664"/>
            <a:ext cx="60742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найди Флаг Бердска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Кружок краеведения\berdsk_city_fl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4114743" cy="27363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ПЕЧАТЬ\Герб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48780"/>
            <a:ext cx="3144083" cy="39604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692696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Флаг города Бердск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94043" y="692696"/>
            <a:ext cx="4082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Герб города Бердск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488286" y="404664"/>
            <a:ext cx="81674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КАК называется это сооружение</a:t>
            </a:r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66" y="1214422"/>
            <a:ext cx="6400073" cy="428958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71736" y="5715016"/>
            <a:ext cx="41596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Чтобы узнать правильный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ответ, нажмите на картинку.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943708" y="1988840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«Мемориал Славы»,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находится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 парке Победа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44440" y="404664"/>
            <a:ext cx="60551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КАК называется этот памятник и</a:t>
            </a:r>
          </a:p>
          <a:p>
            <a:pPr algn="ctr"/>
            <a:r>
              <a:rPr lang="ru-RU" sz="2400" b="1" i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Где он находится?</a:t>
            </a:r>
            <a:endParaRPr lang="ru-RU" sz="24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650" y="1322766"/>
            <a:ext cx="6300700" cy="42124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71736" y="5643578"/>
            <a:ext cx="41596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Чтобы узнать правильный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ответ, нажмите на картинку.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411760" y="2351782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Детский сад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№ 28 «Огонёк»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8532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Стоит терем- теремок. Он ни низок, ни высок. Много в тереме талантливых детишек. Высоких и коротышек. </a:t>
            </a:r>
          </a:p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это?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290" y="1500174"/>
            <a:ext cx="6548165" cy="41412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00034" y="5715016"/>
            <a:ext cx="41596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Чтобы узнать правильный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ответ, нажмите на картинку.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59632" y="1412776"/>
            <a:ext cx="698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 чего на белом свете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Взрослым не прожить и детям?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Кто поддержит вас всегда?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…..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19672" y="4365104"/>
            <a:ext cx="2664296" cy="136815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Лучшие друзья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004048" y="4365104"/>
            <a:ext cx="2664296" cy="136815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Дружная семья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8" name="AutoShape 6" descr="https://klike.net/uploads/posts/2023-01/1674025461_3-1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https://cspsid-pechatniki.ru/800/600/https/www.clipartmax.com/png/full/241-2418041_cartoon-parent-child-illustration-transparent-cartoon-famil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60648"/>
            <a:ext cx="5096539" cy="562473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067944" y="620688"/>
            <a:ext cx="44687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Дружная семья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3528" y="1988840"/>
            <a:ext cx="52187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 солнышке тепло, а при матери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48264" y="1268760"/>
            <a:ext cx="9944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ДОБРО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492896"/>
            <a:ext cx="25333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Везде хорошо, но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732240" y="4653136"/>
            <a:ext cx="18838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 ЛУЧШЕ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484784"/>
            <a:ext cx="3244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своем доме и стены 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804248" y="3059668"/>
            <a:ext cx="16381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ПОМОГАЮТ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2967335"/>
            <a:ext cx="39774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семье разлад, так и дому 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020272" y="3429000"/>
            <a:ext cx="1012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РАД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2960" y="1052736"/>
            <a:ext cx="42190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 что и клад, когда в семье </a:t>
            </a:r>
            <a:endParaRPr lang="ru-RU" sz="2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164288" y="2132856"/>
            <a:ext cx="68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ЛАД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4077072"/>
            <a:ext cx="2731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Семьей дорожить 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084168" y="1772816"/>
            <a:ext cx="2671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СЧАСТЛИВЫМ БЫТЬ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3573016"/>
            <a:ext cx="2664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Куда мать, туда и 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164288" y="4293096"/>
            <a:ext cx="834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ДИТЯ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23528" y="4941168"/>
            <a:ext cx="3876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Отца с матерью почитать</a:t>
            </a:r>
            <a:endParaRPr lang="ru-RU" sz="2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6660232" y="3861048"/>
            <a:ext cx="2005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ГОРЯ НЕ ЗНАТЬ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3528" y="5445224"/>
            <a:ext cx="59293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 кого есть бабушка и дед , тот не ведает </a:t>
            </a:r>
            <a:endParaRPr lang="ru-RU" sz="2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7308304" y="5085184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БЕД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3528" y="5949280"/>
            <a:ext cx="54269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 ребенка болит пальчик, а у матери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7020272" y="2564904"/>
            <a:ext cx="1113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СЕРДЦЕ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68834" y="4509120"/>
            <a:ext cx="4303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Ребенок без отца, что дом без</a:t>
            </a:r>
            <a:endParaRPr lang="ru-RU" sz="2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7092280" y="5517232"/>
            <a:ext cx="115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КРЫШИ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861886" y="260648"/>
            <a:ext cx="742023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Восстанови пословицы 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>
            <a:hlinkClick r:id="rId3" action="ppaction://hlinksldjump"/>
          </p:cNvPr>
          <p:cNvSpPr/>
          <p:nvPr/>
        </p:nvSpPr>
        <p:spPr>
          <a:xfrm>
            <a:off x="6732240" y="5949280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54 -0.00602 L -0.28924 -0.142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17 -0.01482 L -0.35729 -0.214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34 0.01527 L -0.17257 0.12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72 -0.00578 L -0.43368 -0.2997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19 -0.00069 L -0.32309 -0.0532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-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29 0.00463 L -0.47084 -0.089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-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36 0.00463 L -0.36667 0.351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" y="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-0.00579 L -0.28333 -0.1317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375 0.01528 L -0.28264 0.1622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" y="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01 0.01527 L -0.13003 0.0678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94 0.02546 L -0.15539 0.5083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5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31749" y="404664"/>
            <a:ext cx="60805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Четвертый лишний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124744"/>
            <a:ext cx="50819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 не является символом России?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Нажмите на этот предмет.</a:t>
            </a:r>
            <a:endParaRPr lang="ru-RU" sz="2400" dirty="0"/>
          </a:p>
        </p:txBody>
      </p:sp>
      <p:pic>
        <p:nvPicPr>
          <p:cNvPr id="31756" name="Picture 12" descr="https://gas-kvas.com/uploads/posts/2023-02/1676458213_gas-kvas-com-p-derevo-bereza-detskii-risunok-1.png"/>
          <p:cNvPicPr>
            <a:picLocks noChangeAspect="1" noChangeArrowheads="1"/>
          </p:cNvPicPr>
          <p:nvPr/>
        </p:nvPicPr>
        <p:blipFill>
          <a:blip r:embed="rId3" cstate="print"/>
          <a:srcRect l="6548" r="10517"/>
          <a:stretch>
            <a:fillRect/>
          </a:stretch>
        </p:blipFill>
        <p:spPr bwMode="auto">
          <a:xfrm>
            <a:off x="5360417" y="1772816"/>
            <a:ext cx="3418689" cy="4482081"/>
          </a:xfrm>
          <a:prstGeom prst="rect">
            <a:avLst/>
          </a:prstGeom>
          <a:noFill/>
        </p:spPr>
      </p:pic>
      <p:pic>
        <p:nvPicPr>
          <p:cNvPr id="31760" name="Picture 16" descr="https://gas-kvas.com/uploads/posts/2023-01/1673475308_gas-kvas-com-p-detskii-risunok-matreshka-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743" y="3429000"/>
            <a:ext cx="1728513" cy="3051720"/>
          </a:xfrm>
          <a:prstGeom prst="rect">
            <a:avLst/>
          </a:prstGeom>
          <a:noFill/>
        </p:spPr>
      </p:pic>
      <p:pic>
        <p:nvPicPr>
          <p:cNvPr id="31766" name="Picture 22" descr="https://menacompany.net/wp-content/uploads/2018/01/211.png"/>
          <p:cNvPicPr>
            <a:picLocks noChangeAspect="1" noChangeArrowheads="1"/>
          </p:cNvPicPr>
          <p:nvPr/>
        </p:nvPicPr>
        <p:blipFill>
          <a:blip r:embed="rId5" cstate="print"/>
          <a:srcRect l="9916" t="6174" r="4566" b="5338"/>
          <a:stretch>
            <a:fillRect/>
          </a:stretch>
        </p:blipFill>
        <p:spPr bwMode="auto">
          <a:xfrm>
            <a:off x="539552" y="3645024"/>
            <a:ext cx="2942680" cy="2664296"/>
          </a:xfrm>
          <a:prstGeom prst="rect">
            <a:avLst/>
          </a:prstGeom>
          <a:noFill/>
        </p:spPr>
      </p:pic>
      <p:sp>
        <p:nvSpPr>
          <p:cNvPr id="31772" name="AutoShape 28" descr="https://pngimg.com/uploads/plate/plate_PNG1077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74" name="AutoShape 30" descr="https://pngimg.com/uploads/plate/plate_PNG1077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76" name="Picture 32" descr="https://www.pngplay.com/wp-content/uploads/2/Plates-Transparent-File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 t="27273" b="21212"/>
          <a:stretch>
            <a:fillRect/>
          </a:stretch>
        </p:blipFill>
        <p:spPr bwMode="auto">
          <a:xfrm>
            <a:off x="1000101" y="2143116"/>
            <a:ext cx="3571900" cy="138005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24744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«Что мы Родиной зовём?»</a:t>
            </a:r>
            <a:endParaRPr lang="ru-RU" sz="28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мы Родиной зовём? 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(Сжимать и разжимать кулачки на обеих руках)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Дом, где мы с тобой живём!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Показать над головой домик)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берёзки, вдоль которых рядом с мамой мы идём.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(Руки поднять вверх, расслабить и покачать как березки качаются от ветра)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мы Родиной зовём?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(Сжимать и разжимать кулачки на обеих руках)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Поле с тонким колоском 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Ладони совместить, плавными движениями влево - вправо и вверх показать, как растёт колосок)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Наши праздники и песни 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Хлопки  в ладоши)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Тёплый ветер за окном 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Руки в стороны, сгибать в локтях, показать как дует ветер)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мы Родиной зовём?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(Сжимать и разжимать кулачки на обеих руках)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Всё, что в сердце бережем! 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Прижать руки к груди, плечи вперед)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под небом синим-синим 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Поднять руки вверх и в стороны, посмотреть вверх)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Флаг России над Кремлём! 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(Поочерёдное соединение всех пальцев с большим, начиная с указательного и заканчивая мизинцем.)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25703" y="332656"/>
            <a:ext cx="669260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Динамическая   пауза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35127" y="332656"/>
            <a:ext cx="76296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Страничка безопасности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266" y="980728"/>
            <a:ext cx="86414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Какие правила безопасности нарушили герой русских народных сказок?</a:t>
            </a:r>
            <a:endParaRPr lang="ru-RU" sz="2000" dirty="0"/>
          </a:p>
        </p:txBody>
      </p:sp>
      <p:pic>
        <p:nvPicPr>
          <p:cNvPr id="28674" name="Picture 2" descr="https://prezentacii.org/upload/cloud/18/09/77349/images/screen13.jpg"/>
          <p:cNvPicPr>
            <a:picLocks noChangeAspect="1" noChangeArrowheads="1"/>
          </p:cNvPicPr>
          <p:nvPr/>
        </p:nvPicPr>
        <p:blipFill>
          <a:blip r:embed="rId4" cstate="print"/>
          <a:srcRect l="58323" t="34453" r="5502" b="16329"/>
          <a:stretch>
            <a:fillRect/>
          </a:stretch>
        </p:blipFill>
        <p:spPr bwMode="auto">
          <a:xfrm>
            <a:off x="467544" y="1484784"/>
            <a:ext cx="2540443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8" name="Picture 6" descr="&quot;Сказочная безопасность&quot; - презентация"/>
          <p:cNvPicPr>
            <a:picLocks noChangeAspect="1" noChangeArrowheads="1"/>
          </p:cNvPicPr>
          <p:nvPr/>
        </p:nvPicPr>
        <p:blipFill>
          <a:blip r:embed="rId5" cstate="print"/>
          <a:srcRect l="12720" t="21875" r="10271" b="6250"/>
          <a:stretch>
            <a:fillRect/>
          </a:stretch>
        </p:blipFill>
        <p:spPr bwMode="auto">
          <a:xfrm>
            <a:off x="395536" y="4235488"/>
            <a:ext cx="3168352" cy="2217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80" name="Picture 8" descr="&quot;Сказочная безопасность&quot; - презентация"/>
          <p:cNvPicPr>
            <a:picLocks noChangeAspect="1" noChangeArrowheads="1"/>
          </p:cNvPicPr>
          <p:nvPr/>
        </p:nvPicPr>
        <p:blipFill>
          <a:blip r:embed="rId6" cstate="print"/>
          <a:srcRect l="17850" t="11200" r="16001" b="10401"/>
          <a:stretch>
            <a:fillRect/>
          </a:stretch>
        </p:blipFill>
        <p:spPr bwMode="auto">
          <a:xfrm>
            <a:off x="3113838" y="1484784"/>
            <a:ext cx="291632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82" name="Picture 10" descr="&quot;Сказочная безопасность&quot; - презентация"/>
          <p:cNvPicPr>
            <a:picLocks noChangeAspect="1" noChangeArrowheads="1"/>
          </p:cNvPicPr>
          <p:nvPr/>
        </p:nvPicPr>
        <p:blipFill>
          <a:blip r:embed="rId7" cstate="print"/>
          <a:srcRect l="13125" t="17500" r="10000" b="5000"/>
          <a:stretch>
            <a:fillRect/>
          </a:stretch>
        </p:blipFill>
        <p:spPr bwMode="auto">
          <a:xfrm>
            <a:off x="3756684" y="4221088"/>
            <a:ext cx="295232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84" name="Picture 12" descr="https://raskraskirus.ru/wp-content/uploads/3/3/f/33f357e88aadb321f8890a1afe8ce720.jpeg"/>
          <p:cNvPicPr>
            <a:picLocks noChangeAspect="1" noChangeArrowheads="1"/>
          </p:cNvPicPr>
          <p:nvPr/>
        </p:nvPicPr>
        <p:blipFill>
          <a:blip r:embed="rId8" cstate="print"/>
          <a:srcRect l="8265" t="12245" r="15286" b="12245"/>
          <a:stretch>
            <a:fillRect/>
          </a:stretch>
        </p:blipFill>
        <p:spPr bwMode="auto">
          <a:xfrm>
            <a:off x="6084168" y="1484784"/>
            <a:ext cx="259228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pic>
        <p:nvPicPr>
          <p:cNvPr id="30722" name="Picture 2" descr="https://img1.picmix.com/output/stamp/normal/8/0/5/0/490508_e84f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3096344" cy="30963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87624" y="1700808"/>
            <a:ext cx="701769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7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 участие!!!</a:t>
            </a:r>
            <a:endParaRPr lang="ru-RU" sz="72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4" name="Picture 4" descr="https://img1.picmix.com/output/stamp/normal/8/0/5/0/490508_e84f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717032"/>
            <a:ext cx="2952328" cy="2952328"/>
          </a:xfrm>
          <a:prstGeom prst="rect">
            <a:avLst/>
          </a:prstGeom>
          <a:noFill/>
        </p:spPr>
      </p:pic>
      <p:pic>
        <p:nvPicPr>
          <p:cNvPr id="9" name="Picture 4" descr="https://img1.picmix.com/output/stamp/normal/8/0/5/0/490508_e84f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45024"/>
            <a:ext cx="2952328" cy="2952328"/>
          </a:xfrm>
          <a:prstGeom prst="rect">
            <a:avLst/>
          </a:prstGeom>
          <a:noFill/>
        </p:spPr>
      </p:pic>
      <p:pic>
        <p:nvPicPr>
          <p:cNvPr id="10" name="Picture 4" descr="https://img1.picmix.com/output/stamp/normal/8/0/5/0/490508_e84f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60648"/>
            <a:ext cx="1700808" cy="1700808"/>
          </a:xfrm>
          <a:prstGeom prst="rect">
            <a:avLst/>
          </a:prstGeom>
          <a:noFill/>
        </p:spPr>
      </p:pic>
      <p:pic>
        <p:nvPicPr>
          <p:cNvPr id="11" name="Picture 4" descr="https://img1.picmix.com/output/stamp/normal/8/0/5/0/490508_e84f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76672"/>
            <a:ext cx="1700808" cy="1700808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4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6" name="Picture 6" descr="https://centraldecursos.com/wp-content/uploads/2015/12/apresentacao-power-point-2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48675" y="3861048"/>
            <a:ext cx="2246650" cy="280831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8286" y="404664"/>
            <a:ext cx="81674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КАК называется это сооружение</a:t>
            </a:r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472" y="442913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Бердский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острог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46" y="1285860"/>
            <a:ext cx="4500594" cy="301648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85852" y="5072074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«Мемориал Славы»,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находится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 парке Победа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44440" y="404664"/>
            <a:ext cx="60551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КАК называется этот памятник и</a:t>
            </a:r>
          </a:p>
          <a:p>
            <a:pPr algn="ctr"/>
            <a:r>
              <a:rPr lang="ru-RU" sz="2400" b="1" i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Где он находится?</a:t>
            </a:r>
            <a:endParaRPr lang="ru-RU" sz="24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56" y="1285860"/>
            <a:ext cx="5372006" cy="359157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5286388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Детский сад № 28 «Огонёк»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8532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Стоит терем- теремок. Он ни низок, ни высок. Много в тереме талантливых детишек. Высоких и коротышек. </a:t>
            </a:r>
          </a:p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это?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794" y="1500174"/>
            <a:ext cx="5476595" cy="3463523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aruk.ru/upload/iblock/a1a/8r5q8s18s7rb2sf5oilt3xjpt6att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784" y="256338"/>
            <a:ext cx="8460432" cy="6345324"/>
          </a:xfrm>
          <a:prstGeom prst="rect">
            <a:avLst/>
          </a:prstGeom>
          <a:noFill/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804248" y="5805264"/>
            <a:ext cx="1828800" cy="59242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КОНЕЦ</a:t>
            </a:r>
            <a:endParaRPr lang="ru-RU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1749" y="404664"/>
            <a:ext cx="60805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Четвертый лишний</a:t>
            </a:r>
            <a:endParaRPr lang="ru-RU" sz="4000" b="1" i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124744"/>
            <a:ext cx="25624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Символы России</a:t>
            </a:r>
          </a:p>
        </p:txBody>
      </p:sp>
      <p:pic>
        <p:nvPicPr>
          <p:cNvPr id="31756" name="Picture 12" descr="https://gas-kvas.com/uploads/posts/2023-02/1676458213_gas-kvas-com-p-derevo-bereza-detskii-risunok-1.png"/>
          <p:cNvPicPr>
            <a:picLocks noChangeAspect="1" noChangeArrowheads="1"/>
          </p:cNvPicPr>
          <p:nvPr/>
        </p:nvPicPr>
        <p:blipFill>
          <a:blip r:embed="rId4" cstate="print"/>
          <a:srcRect l="6548" r="10517"/>
          <a:stretch>
            <a:fillRect/>
          </a:stretch>
        </p:blipFill>
        <p:spPr bwMode="auto">
          <a:xfrm>
            <a:off x="5357818" y="1142984"/>
            <a:ext cx="3247770" cy="4257997"/>
          </a:xfrm>
          <a:prstGeom prst="rect">
            <a:avLst/>
          </a:prstGeom>
          <a:noFill/>
        </p:spPr>
      </p:pic>
      <p:pic>
        <p:nvPicPr>
          <p:cNvPr id="31760" name="Picture 16" descr="https://gas-kvas.com/uploads/posts/2023-01/1673475308_gas-kvas-com-p-detskii-risunok-matreshka-2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2643182"/>
            <a:ext cx="1971291" cy="3480348"/>
          </a:xfrm>
          <a:prstGeom prst="rect">
            <a:avLst/>
          </a:prstGeom>
          <a:noFill/>
        </p:spPr>
      </p:pic>
      <p:pic>
        <p:nvPicPr>
          <p:cNvPr id="31766" name="Picture 22" descr="https://menacompany.net/wp-content/uploads/2018/01/211.png"/>
          <p:cNvPicPr>
            <a:picLocks noChangeAspect="1" noChangeArrowheads="1"/>
          </p:cNvPicPr>
          <p:nvPr/>
        </p:nvPicPr>
        <p:blipFill>
          <a:blip r:embed="rId6" cstate="print"/>
          <a:srcRect l="9916" t="6174" r="4566" b="5338"/>
          <a:stretch>
            <a:fillRect/>
          </a:stretch>
        </p:blipFill>
        <p:spPr bwMode="auto">
          <a:xfrm>
            <a:off x="714348" y="2000240"/>
            <a:ext cx="2209265" cy="2000264"/>
          </a:xfrm>
          <a:prstGeom prst="rect">
            <a:avLst/>
          </a:prstGeom>
          <a:noFill/>
        </p:spPr>
      </p:pic>
      <p:sp>
        <p:nvSpPr>
          <p:cNvPr id="31772" name="AutoShape 28" descr="https://pngimg.com/uploads/plate/plate_PNG1077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74" name="AutoShape 30" descr="https://pngimg.com/uploads/plate/plate_PNG1077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339</Words>
  <Application>Microsoft Office PowerPoint</Application>
  <PresentationFormat>Экран (4:3)</PresentationFormat>
  <Paragraphs>128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Женя</dc:creator>
  <cp:lastModifiedBy>Женя</cp:lastModifiedBy>
  <cp:revision>60</cp:revision>
  <dcterms:created xsi:type="dcterms:W3CDTF">2024-02-27T11:04:51Z</dcterms:created>
  <dcterms:modified xsi:type="dcterms:W3CDTF">2024-03-10T06:45:38Z</dcterms:modified>
</cp:coreProperties>
</file>