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4" r:id="rId5"/>
    <p:sldId id="258" r:id="rId6"/>
    <p:sldId id="261" r:id="rId7"/>
    <p:sldId id="265" r:id="rId8"/>
    <p:sldId id="263" r:id="rId9"/>
    <p:sldId id="262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0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734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161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85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43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484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65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94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69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038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621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460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8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207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5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192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378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DC6C9-14F3-4C2B-9D66-3CBDDF12048B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1C6888E-F3E5-4A21-BDC0-267CE5366E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668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0693" y="0"/>
            <a:ext cx="9852100" cy="2489438"/>
          </a:xfrm>
        </p:spPr>
        <p:txBody>
          <a:bodyPr/>
          <a:lstStyle/>
          <a:p>
            <a:pPr algn="ctr"/>
            <a:r>
              <a:rPr lang="ru-RU" sz="8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семейных ценностей</a:t>
            </a:r>
            <a:endParaRPr lang="ru-RU" sz="8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Дети с родителями клипар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194" y="2444363"/>
            <a:ext cx="5602309" cy="4481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210093" y="6117465"/>
            <a:ext cx="29819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/>
              <a:t>Презентацию разработала</a:t>
            </a:r>
          </a:p>
          <a:p>
            <a:pPr algn="r"/>
            <a:r>
              <a:rPr lang="ru-RU" dirty="0" err="1" smtClean="0"/>
              <a:t>Зимникова</a:t>
            </a:r>
            <a:r>
              <a:rPr lang="ru-RU" dirty="0" smtClean="0"/>
              <a:t> И.Ю.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17669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151" y="988612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же такое семья?</a:t>
            </a:r>
          </a:p>
          <a:p>
            <a:pPr marL="0" indent="0">
              <a:buNone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группа людей, состоящая из родителей, детей, внуков и ближних родственников, живущих вместе (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из «Толкового словаря русского языка» под ред. Д.Н. Ушакова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4151" y="2454374"/>
            <a:ext cx="9278911" cy="25309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11107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21995" y="2614411"/>
            <a:ext cx="26533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</a:t>
            </a:r>
            <a:endParaRPr lang="ru-RU" sz="7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0468" y="1107583"/>
            <a:ext cx="21387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</a:t>
            </a:r>
            <a:endParaRPr lang="ru-RU" sz="36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87154" y="1431941"/>
            <a:ext cx="5160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ВЗАИМОПОНИМАНИЕ</a:t>
            </a:r>
            <a:endParaRPr lang="ru-RU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9245" y="2884868"/>
            <a:ext cx="22942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ДОВЕРИЕ</a:t>
            </a:r>
            <a:endParaRPr lang="ru-RU" sz="36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71223" y="4275786"/>
            <a:ext cx="17419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ЗАБОТА</a:t>
            </a:r>
            <a:endParaRPr lang="ru-RU" sz="32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24270" y="5731099"/>
            <a:ext cx="38234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ВЗАИМОПОМОЩЬ</a:t>
            </a:r>
            <a:endParaRPr lang="ru-RU" sz="32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89098" y="3968873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………………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0135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505" y="2215167"/>
            <a:ext cx="6413064" cy="427537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23740" y="175788"/>
            <a:ext cx="875026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 семейная ценность – это любовь. Она проявляется в нежности по отношению к любимым, желанием о них заботиться, защищать, быть постоянно рядом.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5836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1668" y="862884"/>
            <a:ext cx="956900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ценности - это то, ради чего человек создает семью, в чём видит её главное предназначение. </a:t>
            </a:r>
          </a:p>
          <a:p>
            <a:endParaRPr lang="ru-RU" sz="3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ценностей отдельно взятой семьи складывается из ценностных ориентаций каждого ее члена.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Дети с родителями клипар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558" y="4414829"/>
            <a:ext cx="2801155" cy="224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818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6062" y="837127"/>
            <a:ext cx="89379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Конечно же семью сближают «семейные традиции». Семейные традиции – это все то, чего люди придерживаются в кругу своей семьи, каких бы размеров она ни была.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gas-kvas.com/uploads/posts/2023-02/1676540249_gas-kvas-com-p-chitaem-detskie-risunki-semya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0260">
            <a:off x="406629" y="2809405"/>
            <a:ext cx="4381204" cy="311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g.freepik.com/free-vector/happy-family-traveling-in-hand-drawn-style_23-2147780038.jpg?size=626&amp;ext=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0" b="11538"/>
          <a:stretch/>
        </p:blipFill>
        <p:spPr bwMode="auto">
          <a:xfrm>
            <a:off x="3967722" y="3490379"/>
            <a:ext cx="4055817" cy="336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68.userapi.com/impg/7G4z8biV_4_swCK_9yimGaJ25bJqSrjTTlzkqA/epfQPKyoeBU.jpg?size=505x600&amp;quality=96&amp;sign=8143cae6b9756c951c0327ddce90e035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3715">
            <a:off x="7509410" y="2063704"/>
            <a:ext cx="2677777" cy="318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8812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6062" y="837127"/>
            <a:ext cx="89379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Конечно же семью сближают «семейные традиции». Семейные традиции – это все то, чего люди придерживаются в кругу своей семьи, каких бы размеров она ни была.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sun9-70.userapi.com/impg/iho3Ouf7X2CRwhOhFxHeG_AoZnweLDPyg7bR7Q/FuPf1-0J2Og.jpg?size=800x800&amp;quality=96&amp;sign=d8170a9c2d9bc1574ac50903cf42e783&amp;c_uniq_tag=W7kNVpYX8whLLOvXjd-ATLSpqYsShFSLSfvV-e800uE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2992">
            <a:off x="501506" y="2495471"/>
            <a:ext cx="3535687" cy="353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detsad42.ru/upload/information_system_39/1/0/2/item_10296/item_102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1131">
            <a:off x="4765171" y="2632560"/>
            <a:ext cx="3475636" cy="347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4892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9245" y="528035"/>
            <a:ext cx="874475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ценности</a:t>
            </a:r>
            <a:r>
              <a:rPr lang="ru-RU" sz="36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- это то, что отличает одну семью от другой, служит достоянием для потомков, предметом гордости и уважения к старшим поколениям. Это часть исторической памяти семьи, то наследие, обычаи, традиции, которые идут от дедов и прадедов.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Дети с родителями клипар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622" y="3768310"/>
            <a:ext cx="3657600" cy="292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9974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b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Берегите семью!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Дети с родителями клипар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822" y="2454665"/>
            <a:ext cx="3657600" cy="292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0140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61</TotalTime>
  <Words>166</Words>
  <Application>Microsoft Office PowerPoint</Application>
  <PresentationFormat>Широкоэкранный</PresentationFormat>
  <Paragraphs>21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Times New Roman</vt:lpstr>
      <vt:lpstr>Trebuchet MS</vt:lpstr>
      <vt:lpstr>Wingdings 3</vt:lpstr>
      <vt:lpstr>Грань</vt:lpstr>
      <vt:lpstr>Воспитание семейных ценностей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 Берегите семью!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Воспитание семейных ценностей</dc:title>
  <dc:creator>HP</dc:creator>
  <cp:lastModifiedBy>HP</cp:lastModifiedBy>
  <cp:revision>7</cp:revision>
  <dcterms:created xsi:type="dcterms:W3CDTF">2023-11-26T18:31:41Z</dcterms:created>
  <dcterms:modified xsi:type="dcterms:W3CDTF">2023-11-26T19:33:20Z</dcterms:modified>
</cp:coreProperties>
</file>