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66" r:id="rId5"/>
    <p:sldId id="268" r:id="rId6"/>
    <p:sldId id="269" r:id="rId7"/>
    <p:sldId id="267" r:id="rId8"/>
    <p:sldId id="289" r:id="rId9"/>
    <p:sldId id="259" r:id="rId10"/>
    <p:sldId id="258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2C94D0-DBD7-4EB9-A277-9E3921BB1A78}" v="15" dt="2022-02-06T08:06:53.5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71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лена Суксина" userId="2f1bf09fee7ee400" providerId="LiveId" clId="{722C94D0-DBD7-4EB9-A277-9E3921BB1A78}"/>
    <pc:docChg chg="undo custSel addSld delSld modSld">
      <pc:chgData name="Елена Суксина" userId="2f1bf09fee7ee400" providerId="LiveId" clId="{722C94D0-DBD7-4EB9-A277-9E3921BB1A78}" dt="2022-02-06T08:07:06.255" v="170" actId="1076"/>
      <pc:docMkLst>
        <pc:docMk/>
      </pc:docMkLst>
      <pc:sldChg chg="addSp delSp modSp mod">
        <pc:chgData name="Елена Суксина" userId="2f1bf09fee7ee400" providerId="LiveId" clId="{722C94D0-DBD7-4EB9-A277-9E3921BB1A78}" dt="2022-02-06T07:47:59.300" v="20" actId="1076"/>
        <pc:sldMkLst>
          <pc:docMk/>
          <pc:sldMk cId="1840058440" sldId="256"/>
        </pc:sldMkLst>
        <pc:picChg chg="del">
          <ac:chgData name="Елена Суксина" userId="2f1bf09fee7ee400" providerId="LiveId" clId="{722C94D0-DBD7-4EB9-A277-9E3921BB1A78}" dt="2022-02-06T07:44:34.998" v="0" actId="478"/>
          <ac:picMkLst>
            <pc:docMk/>
            <pc:sldMk cId="1840058440" sldId="256"/>
            <ac:picMk id="4" creationId="{00000000-0000-0000-0000-000000000000}"/>
          </ac:picMkLst>
        </pc:picChg>
        <pc:picChg chg="add del mod modCrop">
          <ac:chgData name="Елена Суксина" userId="2f1bf09fee7ee400" providerId="LiveId" clId="{722C94D0-DBD7-4EB9-A277-9E3921BB1A78}" dt="2022-02-06T07:46:41.758" v="14" actId="478"/>
          <ac:picMkLst>
            <pc:docMk/>
            <pc:sldMk cId="1840058440" sldId="256"/>
            <ac:picMk id="5" creationId="{EA6D818A-96B2-4D07-A61E-C7E80DBB700F}"/>
          </ac:picMkLst>
        </pc:picChg>
        <pc:picChg chg="add mod modCrop">
          <ac:chgData name="Елена Суксина" userId="2f1bf09fee7ee400" providerId="LiveId" clId="{722C94D0-DBD7-4EB9-A277-9E3921BB1A78}" dt="2022-02-06T07:47:59.300" v="20" actId="1076"/>
          <ac:picMkLst>
            <pc:docMk/>
            <pc:sldMk cId="1840058440" sldId="256"/>
            <ac:picMk id="7" creationId="{00DAE964-4657-43A9-9FD2-FCF620902CAB}"/>
          </ac:picMkLst>
        </pc:picChg>
      </pc:sldChg>
      <pc:sldChg chg="addSp delSp modSp mod modClrScheme chgLayout">
        <pc:chgData name="Елена Суксина" userId="2f1bf09fee7ee400" providerId="LiveId" clId="{722C94D0-DBD7-4EB9-A277-9E3921BB1A78}" dt="2022-02-06T07:50:55.084" v="44" actId="1076"/>
        <pc:sldMkLst>
          <pc:docMk/>
          <pc:sldMk cId="1322226504" sldId="257"/>
        </pc:sldMkLst>
        <pc:spChg chg="mod">
          <ac:chgData name="Елена Суксина" userId="2f1bf09fee7ee400" providerId="LiveId" clId="{722C94D0-DBD7-4EB9-A277-9E3921BB1A78}" dt="2022-02-06T07:50:13.352" v="40" actId="26606"/>
          <ac:spMkLst>
            <pc:docMk/>
            <pc:sldMk cId="1322226504" sldId="257"/>
            <ac:spMk id="2" creationId="{00000000-0000-0000-0000-000000000000}"/>
          </ac:spMkLst>
        </pc:spChg>
        <pc:spChg chg="mod">
          <ac:chgData name="Елена Суксина" userId="2f1bf09fee7ee400" providerId="LiveId" clId="{722C94D0-DBD7-4EB9-A277-9E3921BB1A78}" dt="2022-02-06T07:50:13.352" v="40" actId="26606"/>
          <ac:spMkLst>
            <pc:docMk/>
            <pc:sldMk cId="1322226504" sldId="257"/>
            <ac:spMk id="3" creationId="{00000000-0000-0000-0000-000000000000}"/>
          </ac:spMkLst>
        </pc:spChg>
        <pc:spChg chg="add del mod">
          <ac:chgData name="Елена Суксина" userId="2f1bf09fee7ee400" providerId="LiveId" clId="{722C94D0-DBD7-4EB9-A277-9E3921BB1A78}" dt="2022-02-06T07:49:51.054" v="34" actId="26606"/>
          <ac:spMkLst>
            <pc:docMk/>
            <pc:sldMk cId="1322226504" sldId="257"/>
            <ac:spMk id="11" creationId="{B3A14D95-2C4D-4432-8E17-0BDC3A1622DE}"/>
          </ac:spMkLst>
        </pc:spChg>
        <pc:spChg chg="add del mod">
          <ac:chgData name="Елена Суксина" userId="2f1bf09fee7ee400" providerId="LiveId" clId="{722C94D0-DBD7-4EB9-A277-9E3921BB1A78}" dt="2022-02-06T07:49:51.054" v="34" actId="26606"/>
          <ac:spMkLst>
            <pc:docMk/>
            <pc:sldMk cId="1322226504" sldId="257"/>
            <ac:spMk id="13" creationId="{6B963BFF-B015-45B5-A135-7A07BD3DB802}"/>
          </ac:spMkLst>
        </pc:spChg>
        <pc:picChg chg="del">
          <ac:chgData name="Елена Суксина" userId="2f1bf09fee7ee400" providerId="LiveId" clId="{722C94D0-DBD7-4EB9-A277-9E3921BB1A78}" dt="2022-02-06T07:48:05.198" v="21" actId="478"/>
          <ac:picMkLst>
            <pc:docMk/>
            <pc:sldMk cId="1322226504" sldId="257"/>
            <ac:picMk id="4" creationId="{00000000-0000-0000-0000-000000000000}"/>
          </ac:picMkLst>
        </pc:picChg>
        <pc:picChg chg="add mod modCrop">
          <ac:chgData name="Елена Суксина" userId="2f1bf09fee7ee400" providerId="LiveId" clId="{722C94D0-DBD7-4EB9-A277-9E3921BB1A78}" dt="2022-02-06T07:50:55.084" v="44" actId="1076"/>
          <ac:picMkLst>
            <pc:docMk/>
            <pc:sldMk cId="1322226504" sldId="257"/>
            <ac:picMk id="6" creationId="{A5B6A2BA-15A2-44AD-8DC7-2CD430CAD5DB}"/>
          </ac:picMkLst>
        </pc:picChg>
      </pc:sldChg>
      <pc:sldChg chg="del">
        <pc:chgData name="Елена Суксина" userId="2f1bf09fee7ee400" providerId="LiveId" clId="{722C94D0-DBD7-4EB9-A277-9E3921BB1A78}" dt="2022-02-06T08:01:44.834" v="140" actId="47"/>
        <pc:sldMkLst>
          <pc:docMk/>
          <pc:sldMk cId="609540979" sldId="260"/>
        </pc:sldMkLst>
      </pc:sldChg>
      <pc:sldChg chg="del">
        <pc:chgData name="Елена Суксина" userId="2f1bf09fee7ee400" providerId="LiveId" clId="{722C94D0-DBD7-4EB9-A277-9E3921BB1A78}" dt="2022-02-06T08:01:46.670" v="141" actId="47"/>
        <pc:sldMkLst>
          <pc:docMk/>
          <pc:sldMk cId="221616463" sldId="261"/>
        </pc:sldMkLst>
      </pc:sldChg>
      <pc:sldChg chg="del">
        <pc:chgData name="Елена Суксина" userId="2f1bf09fee7ee400" providerId="LiveId" clId="{722C94D0-DBD7-4EB9-A277-9E3921BB1A78}" dt="2022-02-06T08:01:48.506" v="142" actId="47"/>
        <pc:sldMkLst>
          <pc:docMk/>
          <pc:sldMk cId="2386705722" sldId="262"/>
        </pc:sldMkLst>
      </pc:sldChg>
      <pc:sldChg chg="addSp delSp modSp mod modClrScheme chgLayout">
        <pc:chgData name="Елена Суксина" userId="2f1bf09fee7ee400" providerId="LiveId" clId="{722C94D0-DBD7-4EB9-A277-9E3921BB1A78}" dt="2022-02-06T08:00:44.185" v="138" actId="1076"/>
        <pc:sldMkLst>
          <pc:docMk/>
          <pc:sldMk cId="3033285371" sldId="263"/>
        </pc:sldMkLst>
        <pc:spChg chg="add del mod">
          <ac:chgData name="Елена Суксина" userId="2f1bf09fee7ee400" providerId="LiveId" clId="{722C94D0-DBD7-4EB9-A277-9E3921BB1A78}" dt="2022-02-06T07:58:57.773" v="121" actId="478"/>
          <ac:spMkLst>
            <pc:docMk/>
            <pc:sldMk cId="3033285371" sldId="263"/>
            <ac:spMk id="10" creationId="{E9EB059C-2ABD-4413-9DB6-BC71D3898F25}"/>
          </ac:spMkLst>
        </pc:spChg>
        <pc:spChg chg="add del mod">
          <ac:chgData name="Елена Суксина" userId="2f1bf09fee7ee400" providerId="LiveId" clId="{722C94D0-DBD7-4EB9-A277-9E3921BB1A78}" dt="2022-02-06T08:00:07.446" v="131"/>
          <ac:spMkLst>
            <pc:docMk/>
            <pc:sldMk cId="3033285371" sldId="263"/>
            <ac:spMk id="12" creationId="{9FB362FC-785A-41AC-A2AF-1553D1841C98}"/>
          </ac:spMkLst>
        </pc:spChg>
        <pc:picChg chg="del">
          <ac:chgData name="Елена Суксина" userId="2f1bf09fee7ee400" providerId="LiveId" clId="{722C94D0-DBD7-4EB9-A277-9E3921BB1A78}" dt="2022-02-06T07:58:12.686" v="113" actId="478"/>
          <ac:picMkLst>
            <pc:docMk/>
            <pc:sldMk cId="3033285371" sldId="263"/>
            <ac:picMk id="2" creationId="{00000000-0000-0000-0000-000000000000}"/>
          </ac:picMkLst>
        </pc:picChg>
        <pc:picChg chg="del">
          <ac:chgData name="Елена Суксина" userId="2f1bf09fee7ee400" providerId="LiveId" clId="{722C94D0-DBD7-4EB9-A277-9E3921BB1A78}" dt="2022-02-06T07:58:11.504" v="112" actId="478"/>
          <ac:picMkLst>
            <pc:docMk/>
            <pc:sldMk cId="3033285371" sldId="263"/>
            <ac:picMk id="3" creationId="{00000000-0000-0000-0000-000000000000}"/>
          </ac:picMkLst>
        </pc:picChg>
        <pc:picChg chg="add mod">
          <ac:chgData name="Елена Суксина" userId="2f1bf09fee7ee400" providerId="LiveId" clId="{722C94D0-DBD7-4EB9-A277-9E3921BB1A78}" dt="2022-02-06T08:00:44.185" v="138" actId="1076"/>
          <ac:picMkLst>
            <pc:docMk/>
            <pc:sldMk cId="3033285371" sldId="263"/>
            <ac:picMk id="5" creationId="{011A8FA9-3D1B-4AAF-B4E9-A99267D96BBE}"/>
          </ac:picMkLst>
        </pc:picChg>
        <pc:picChg chg="add mod modCrop">
          <ac:chgData name="Елена Суксина" userId="2f1bf09fee7ee400" providerId="LiveId" clId="{722C94D0-DBD7-4EB9-A277-9E3921BB1A78}" dt="2022-02-06T08:00:37.561" v="137" actId="1076"/>
          <ac:picMkLst>
            <pc:docMk/>
            <pc:sldMk cId="3033285371" sldId="263"/>
            <ac:picMk id="7" creationId="{FD2C1A42-A80E-4505-902B-4110A058A05E}"/>
          </ac:picMkLst>
        </pc:picChg>
      </pc:sldChg>
      <pc:sldChg chg="del">
        <pc:chgData name="Елена Суксина" userId="2f1bf09fee7ee400" providerId="LiveId" clId="{722C94D0-DBD7-4EB9-A277-9E3921BB1A78}" dt="2022-02-06T08:01:42.379" v="139" actId="47"/>
        <pc:sldMkLst>
          <pc:docMk/>
          <pc:sldMk cId="383642412" sldId="264"/>
        </pc:sldMkLst>
      </pc:sldChg>
      <pc:sldChg chg="addSp delSp modSp mod">
        <pc:chgData name="Елена Суксина" userId="2f1bf09fee7ee400" providerId="LiveId" clId="{722C94D0-DBD7-4EB9-A277-9E3921BB1A78}" dt="2022-02-06T08:06:38.384" v="164" actId="14861"/>
        <pc:sldMkLst>
          <pc:docMk/>
          <pc:sldMk cId="3490858626" sldId="265"/>
        </pc:sldMkLst>
        <pc:spChg chg="del mod">
          <ac:chgData name="Елена Суксина" userId="2f1bf09fee7ee400" providerId="LiveId" clId="{722C94D0-DBD7-4EB9-A277-9E3921BB1A78}" dt="2022-02-06T07:52:31.685" v="55" actId="478"/>
          <ac:spMkLst>
            <pc:docMk/>
            <pc:sldMk cId="3490858626" sldId="265"/>
            <ac:spMk id="2" creationId="{00000000-0000-0000-0000-000000000000}"/>
          </ac:spMkLst>
        </pc:spChg>
        <pc:spChg chg="mod">
          <ac:chgData name="Елена Суксина" userId="2f1bf09fee7ee400" providerId="LiveId" clId="{722C94D0-DBD7-4EB9-A277-9E3921BB1A78}" dt="2022-02-06T07:53:11.847" v="63" actId="27636"/>
          <ac:spMkLst>
            <pc:docMk/>
            <pc:sldMk cId="3490858626" sldId="265"/>
            <ac:spMk id="3" creationId="{00000000-0000-0000-0000-000000000000}"/>
          </ac:spMkLst>
        </pc:spChg>
        <pc:picChg chg="del">
          <ac:chgData name="Елена Суксина" userId="2f1bf09fee7ee400" providerId="LiveId" clId="{722C94D0-DBD7-4EB9-A277-9E3921BB1A78}" dt="2022-02-06T07:51:04.345" v="45" actId="478"/>
          <ac:picMkLst>
            <pc:docMk/>
            <pc:sldMk cId="3490858626" sldId="265"/>
            <ac:picMk id="4" creationId="{00000000-0000-0000-0000-000000000000}"/>
          </ac:picMkLst>
        </pc:picChg>
        <pc:picChg chg="add del mod modCrop">
          <ac:chgData name="Елена Суксина" userId="2f1bf09fee7ee400" providerId="LiveId" clId="{722C94D0-DBD7-4EB9-A277-9E3921BB1A78}" dt="2022-02-06T08:06:19.726" v="160" actId="21"/>
          <ac:picMkLst>
            <pc:docMk/>
            <pc:sldMk cId="3490858626" sldId="265"/>
            <ac:picMk id="6" creationId="{2AF695BE-263A-45D7-BA1F-230B1A4AFB38}"/>
          </ac:picMkLst>
        </pc:picChg>
        <pc:picChg chg="add mod">
          <ac:chgData name="Елена Суксина" userId="2f1bf09fee7ee400" providerId="LiveId" clId="{722C94D0-DBD7-4EB9-A277-9E3921BB1A78}" dt="2022-02-06T08:06:38.384" v="164" actId="14861"/>
          <ac:picMkLst>
            <pc:docMk/>
            <pc:sldMk cId="3490858626" sldId="265"/>
            <ac:picMk id="8" creationId="{4499CC6F-A9E1-4929-BC9C-EF06C827237E}"/>
          </ac:picMkLst>
        </pc:picChg>
      </pc:sldChg>
      <pc:sldChg chg="addSp delSp modSp mod">
        <pc:chgData name="Елена Суксина" userId="2f1bf09fee7ee400" providerId="LiveId" clId="{722C94D0-DBD7-4EB9-A277-9E3921BB1A78}" dt="2022-02-06T07:54:24.191" v="77" actId="14100"/>
        <pc:sldMkLst>
          <pc:docMk/>
          <pc:sldMk cId="2766426251" sldId="266"/>
        </pc:sldMkLst>
        <pc:spChg chg="del">
          <ac:chgData name="Елена Суксина" userId="2f1bf09fee7ee400" providerId="LiveId" clId="{722C94D0-DBD7-4EB9-A277-9E3921BB1A78}" dt="2022-02-06T07:53:40.235" v="67" actId="478"/>
          <ac:spMkLst>
            <pc:docMk/>
            <pc:sldMk cId="2766426251" sldId="266"/>
            <ac:spMk id="2" creationId="{00000000-0000-0000-0000-000000000000}"/>
          </ac:spMkLst>
        </pc:spChg>
        <pc:spChg chg="add del mod">
          <ac:chgData name="Елена Суксина" userId="2f1bf09fee7ee400" providerId="LiveId" clId="{722C94D0-DBD7-4EB9-A277-9E3921BB1A78}" dt="2022-02-06T07:53:31.913" v="66" actId="478"/>
          <ac:spMkLst>
            <pc:docMk/>
            <pc:sldMk cId="2766426251" sldId="266"/>
            <ac:spMk id="6" creationId="{1C2B636E-1C76-4901-B478-5AFAD604C113}"/>
          </ac:spMkLst>
        </pc:spChg>
        <pc:picChg chg="del">
          <ac:chgData name="Елена Суксина" userId="2f1bf09fee7ee400" providerId="LiveId" clId="{722C94D0-DBD7-4EB9-A277-9E3921BB1A78}" dt="2022-02-06T07:53:27.274" v="65" actId="478"/>
          <ac:picMkLst>
            <pc:docMk/>
            <pc:sldMk cId="2766426251" sldId="266"/>
            <ac:picMk id="5" creationId="{00000000-0000-0000-0000-000000000000}"/>
          </ac:picMkLst>
        </pc:picChg>
        <pc:picChg chg="add mod modCrop">
          <ac:chgData name="Елена Суксина" userId="2f1bf09fee7ee400" providerId="LiveId" clId="{722C94D0-DBD7-4EB9-A277-9E3921BB1A78}" dt="2022-02-06T07:54:24.191" v="77" actId="14100"/>
          <ac:picMkLst>
            <pc:docMk/>
            <pc:sldMk cId="2766426251" sldId="266"/>
            <ac:picMk id="8" creationId="{35670A40-893F-4C26-AA90-BBA81DEE2265}"/>
          </ac:picMkLst>
        </pc:picChg>
      </pc:sldChg>
      <pc:sldChg chg="addSp delSp modSp mod">
        <pc:chgData name="Елена Суксина" userId="2f1bf09fee7ee400" providerId="LiveId" clId="{722C94D0-DBD7-4EB9-A277-9E3921BB1A78}" dt="2022-02-06T08:03:35.987" v="153" actId="1076"/>
        <pc:sldMkLst>
          <pc:docMk/>
          <pc:sldMk cId="2007058838" sldId="267"/>
        </pc:sldMkLst>
        <pc:picChg chg="del">
          <ac:chgData name="Елена Суксина" userId="2f1bf09fee7ee400" providerId="LiveId" clId="{722C94D0-DBD7-4EB9-A277-9E3921BB1A78}" dt="2022-02-06T07:59:16.077" v="122" actId="478"/>
          <ac:picMkLst>
            <pc:docMk/>
            <pc:sldMk cId="2007058838" sldId="267"/>
            <ac:picMk id="2" creationId="{00000000-0000-0000-0000-000000000000}"/>
          </ac:picMkLst>
        </pc:picChg>
        <pc:picChg chg="add mod modCrop">
          <ac:chgData name="Елена Суксина" userId="2f1bf09fee7ee400" providerId="LiveId" clId="{722C94D0-DBD7-4EB9-A277-9E3921BB1A78}" dt="2022-02-06T08:03:35.987" v="153" actId="1076"/>
          <ac:picMkLst>
            <pc:docMk/>
            <pc:sldMk cId="2007058838" sldId="267"/>
            <ac:picMk id="4" creationId="{91ECA25F-D96E-43F0-B801-712918DEDB6F}"/>
          </ac:picMkLst>
        </pc:picChg>
        <pc:picChg chg="add mod">
          <ac:chgData name="Елена Суксина" userId="2f1bf09fee7ee400" providerId="LiveId" clId="{722C94D0-DBD7-4EB9-A277-9E3921BB1A78}" dt="2022-02-06T08:03:32.939" v="152" actId="1076"/>
          <ac:picMkLst>
            <pc:docMk/>
            <pc:sldMk cId="2007058838" sldId="267"/>
            <ac:picMk id="6" creationId="{5F677B63-697B-499F-A0F1-F14391EA31AB}"/>
          </ac:picMkLst>
        </pc:picChg>
      </pc:sldChg>
      <pc:sldChg chg="addSp delSp modSp mod">
        <pc:chgData name="Елена Суксина" userId="2f1bf09fee7ee400" providerId="LiveId" clId="{722C94D0-DBD7-4EB9-A277-9E3921BB1A78}" dt="2022-02-06T07:55:59.916" v="89" actId="1076"/>
        <pc:sldMkLst>
          <pc:docMk/>
          <pc:sldMk cId="1299308404" sldId="268"/>
        </pc:sldMkLst>
        <pc:picChg chg="del">
          <ac:chgData name="Елена Суксина" userId="2f1bf09fee7ee400" providerId="LiveId" clId="{722C94D0-DBD7-4EB9-A277-9E3921BB1A78}" dt="2022-02-06T07:54:39.538" v="78" actId="478"/>
          <ac:picMkLst>
            <pc:docMk/>
            <pc:sldMk cId="1299308404" sldId="268"/>
            <ac:picMk id="4" creationId="{00000000-0000-0000-0000-000000000000}"/>
          </ac:picMkLst>
        </pc:picChg>
        <pc:picChg chg="add mod modCrop">
          <ac:chgData name="Елена Суксина" userId="2f1bf09fee7ee400" providerId="LiveId" clId="{722C94D0-DBD7-4EB9-A277-9E3921BB1A78}" dt="2022-02-06T07:55:59.916" v="89" actId="1076"/>
          <ac:picMkLst>
            <pc:docMk/>
            <pc:sldMk cId="1299308404" sldId="268"/>
            <ac:picMk id="6" creationId="{C23A7419-AF44-4E68-9853-19C11B51C9AD}"/>
          </ac:picMkLst>
        </pc:picChg>
      </pc:sldChg>
      <pc:sldChg chg="addSp delSp modSp mod modClrScheme chgLayout">
        <pc:chgData name="Елена Суксина" userId="2f1bf09fee7ee400" providerId="LiveId" clId="{722C94D0-DBD7-4EB9-A277-9E3921BB1A78}" dt="2022-02-06T07:58:03.597" v="111" actId="1076"/>
        <pc:sldMkLst>
          <pc:docMk/>
          <pc:sldMk cId="2391812655" sldId="269"/>
        </pc:sldMkLst>
        <pc:spChg chg="mod">
          <ac:chgData name="Елена Суксина" userId="2f1bf09fee7ee400" providerId="LiveId" clId="{722C94D0-DBD7-4EB9-A277-9E3921BB1A78}" dt="2022-02-06T07:56:32.217" v="94" actId="26606"/>
          <ac:spMkLst>
            <pc:docMk/>
            <pc:sldMk cId="2391812655" sldId="269"/>
            <ac:spMk id="2" creationId="{00000000-0000-0000-0000-000000000000}"/>
          </ac:spMkLst>
        </pc:spChg>
        <pc:spChg chg="add del mod">
          <ac:chgData name="Елена Суксина" userId="2f1bf09fee7ee400" providerId="LiveId" clId="{722C94D0-DBD7-4EB9-A277-9E3921BB1A78}" dt="2022-02-06T07:57:20.014" v="100"/>
          <ac:spMkLst>
            <pc:docMk/>
            <pc:sldMk cId="2391812655" sldId="269"/>
            <ac:spMk id="9" creationId="{FA09EFBA-3C2F-4000-B631-E9708B54A22F}"/>
          </ac:spMkLst>
        </pc:spChg>
        <pc:spChg chg="add del mod">
          <ac:chgData name="Елена Суксина" userId="2f1bf09fee7ee400" providerId="LiveId" clId="{722C94D0-DBD7-4EB9-A277-9E3921BB1A78}" dt="2022-02-06T07:56:52.268" v="95"/>
          <ac:spMkLst>
            <pc:docMk/>
            <pc:sldMk cId="2391812655" sldId="269"/>
            <ac:spMk id="10" creationId="{8DDD1882-7C6F-48F0-A60E-8D7C8BE26DA0}"/>
          </ac:spMkLst>
        </pc:spChg>
        <pc:picChg chg="del">
          <ac:chgData name="Елена Суксина" userId="2f1bf09fee7ee400" providerId="LiveId" clId="{722C94D0-DBD7-4EB9-A277-9E3921BB1A78}" dt="2022-02-06T07:56:08.523" v="90" actId="478"/>
          <ac:picMkLst>
            <pc:docMk/>
            <pc:sldMk cId="2391812655" sldId="269"/>
            <ac:picMk id="3" creationId="{00000000-0000-0000-0000-000000000000}"/>
          </ac:picMkLst>
        </pc:picChg>
        <pc:picChg chg="add mod">
          <ac:chgData name="Елена Суксина" userId="2f1bf09fee7ee400" providerId="LiveId" clId="{722C94D0-DBD7-4EB9-A277-9E3921BB1A78}" dt="2022-02-06T07:56:32.217" v="94" actId="26606"/>
          <ac:picMkLst>
            <pc:docMk/>
            <pc:sldMk cId="2391812655" sldId="269"/>
            <ac:picMk id="5" creationId="{73269C51-1C97-4A76-A4A1-ED9177D0E937}"/>
          </ac:picMkLst>
        </pc:picChg>
        <pc:picChg chg="add del mod">
          <ac:chgData name="Елена Суксина" userId="2f1bf09fee7ee400" providerId="LiveId" clId="{722C94D0-DBD7-4EB9-A277-9E3921BB1A78}" dt="2022-02-06T07:57:04.548" v="99" actId="478"/>
          <ac:picMkLst>
            <pc:docMk/>
            <pc:sldMk cId="2391812655" sldId="269"/>
            <ac:picMk id="7" creationId="{19A3437B-2534-40E6-9B99-38735969B58E}"/>
          </ac:picMkLst>
        </pc:picChg>
        <pc:picChg chg="add mod modCrop">
          <ac:chgData name="Елена Суксина" userId="2f1bf09fee7ee400" providerId="LiveId" clId="{722C94D0-DBD7-4EB9-A277-9E3921BB1A78}" dt="2022-02-06T07:58:03.597" v="111" actId="1076"/>
          <ac:picMkLst>
            <pc:docMk/>
            <pc:sldMk cId="2391812655" sldId="269"/>
            <ac:picMk id="12" creationId="{0C0AE669-2D64-4E2E-AC75-0C8332DC460B}"/>
          </ac:picMkLst>
        </pc:picChg>
      </pc:sldChg>
      <pc:sldChg chg="del">
        <pc:chgData name="Елена Суксина" userId="2f1bf09fee7ee400" providerId="LiveId" clId="{722C94D0-DBD7-4EB9-A277-9E3921BB1A78}" dt="2022-02-06T08:01:51.156" v="143" actId="47"/>
        <pc:sldMkLst>
          <pc:docMk/>
          <pc:sldMk cId="3573189601" sldId="270"/>
        </pc:sldMkLst>
      </pc:sldChg>
      <pc:sldChg chg="del">
        <pc:chgData name="Елена Суксина" userId="2f1bf09fee7ee400" providerId="LiveId" clId="{722C94D0-DBD7-4EB9-A277-9E3921BB1A78}" dt="2022-02-06T08:01:53.207" v="144" actId="47"/>
        <pc:sldMkLst>
          <pc:docMk/>
          <pc:sldMk cId="441087585" sldId="271"/>
        </pc:sldMkLst>
      </pc:sldChg>
      <pc:sldChg chg="del">
        <pc:chgData name="Елена Суксина" userId="2f1bf09fee7ee400" providerId="LiveId" clId="{722C94D0-DBD7-4EB9-A277-9E3921BB1A78}" dt="2022-02-06T08:01:55.102" v="145" actId="47"/>
        <pc:sldMkLst>
          <pc:docMk/>
          <pc:sldMk cId="2754906600" sldId="272"/>
        </pc:sldMkLst>
      </pc:sldChg>
      <pc:sldChg chg="del">
        <pc:chgData name="Елена Суксина" userId="2f1bf09fee7ee400" providerId="LiveId" clId="{722C94D0-DBD7-4EB9-A277-9E3921BB1A78}" dt="2022-02-06T08:02:07.176" v="146" actId="47"/>
        <pc:sldMkLst>
          <pc:docMk/>
          <pc:sldMk cId="767291159" sldId="273"/>
        </pc:sldMkLst>
      </pc:sldChg>
      <pc:sldChg chg="del">
        <pc:chgData name="Елена Суксина" userId="2f1bf09fee7ee400" providerId="LiveId" clId="{722C94D0-DBD7-4EB9-A277-9E3921BB1A78}" dt="2022-02-06T08:02:08.651" v="147" actId="47"/>
        <pc:sldMkLst>
          <pc:docMk/>
          <pc:sldMk cId="2295245996" sldId="274"/>
        </pc:sldMkLst>
      </pc:sldChg>
      <pc:sldChg chg="addSp modSp new mod">
        <pc:chgData name="Елена Суксина" userId="2f1bf09fee7ee400" providerId="LiveId" clId="{722C94D0-DBD7-4EB9-A277-9E3921BB1A78}" dt="2022-02-06T08:07:06.255" v="170" actId="1076"/>
        <pc:sldMkLst>
          <pc:docMk/>
          <pc:sldMk cId="1453413485" sldId="289"/>
        </pc:sldMkLst>
        <pc:picChg chg="add mod">
          <ac:chgData name="Елена Суксина" userId="2f1bf09fee7ee400" providerId="LiveId" clId="{722C94D0-DBD7-4EB9-A277-9E3921BB1A78}" dt="2022-02-06T08:07:06.255" v="170" actId="1076"/>
          <ac:picMkLst>
            <pc:docMk/>
            <pc:sldMk cId="1453413485" sldId="289"/>
            <ac:picMk id="2" creationId="{DEB4A131-8B8E-47AA-8C73-98774BB1BA1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008253B-EDC3-4529-B63C-70C9C10CD151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72E2E8-2587-48B2-9774-C57F8723AAA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5805264"/>
            <a:ext cx="8458200" cy="914400"/>
          </a:xfrm>
        </p:spPr>
        <p:txBody>
          <a:bodyPr>
            <a:noAutofit/>
          </a:bodyPr>
          <a:lstStyle/>
          <a:p>
            <a:r>
              <a:rPr lang="ru-RU" sz="9600" b="1" dirty="0">
                <a:latin typeface="Angelica" pitchFamily="2" charset="0"/>
              </a:rPr>
              <a:t>Чердачная игрушка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0DAE964-4657-43A9-9FD2-FCF620902C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"/>
          <a:stretch/>
        </p:blipFill>
        <p:spPr>
          <a:xfrm>
            <a:off x="1691680" y="260648"/>
            <a:ext cx="5976156" cy="39604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40058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/>
              <a:t>Чердачная кукла (или кукла «Кантри»)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268760"/>
            <a:ext cx="5536946" cy="5040560"/>
          </a:xfrm>
        </p:spPr>
        <p:txBody>
          <a:bodyPr>
            <a:normAutofit fontScale="92500" lnSpcReduction="20000"/>
          </a:bodyPr>
          <a:lstStyle/>
          <a:p>
            <a:r>
              <a:rPr lang="ru-RU"/>
              <a:t>– особый вид текстильных игрушек. Их намеренно состаривают, поэтому они выглядят так, как будто их достали с бабушкиного чердака. </a:t>
            </a:r>
          </a:p>
          <a:p>
            <a:r>
              <a:rPr lang="ru-RU"/>
              <a:t>Изготавливают их по принципу «чем примитивнее – тем лучше». </a:t>
            </a:r>
          </a:p>
          <a:p>
            <a:r>
              <a:rPr lang="ru-RU"/>
              <a:t>По незамысловатой выкройке шьют чаще всего зайчиков и котов, иногда птиц.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B6A2BA-15A2-44AD-8DC7-2CD430CAD5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8657" r="12988" b="24012"/>
          <a:stretch/>
        </p:blipFill>
        <p:spPr>
          <a:xfrm>
            <a:off x="5292080" y="1772816"/>
            <a:ext cx="3453769" cy="21873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22226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4987280" cy="4971181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Потом их пропитывают специальным составом и запекают в духовке, или сушат другим способом.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Особым приёмом при создании таких кукол является ароматизация: от игрушек приятно пахнет корицей, кофе или ванилью – как у бабушки на кухне во время выпекания вкусного пирога.</a:t>
            </a:r>
          </a:p>
          <a:p>
            <a:endParaRPr lang="ru-RU" dirty="0"/>
          </a:p>
        </p:txBody>
      </p:sp>
      <p:pic>
        <p:nvPicPr>
          <p:cNvPr id="8" name="Рисунок 7" descr="Изображение выглядит как внутренний, хлеб&#10;&#10;Автоматически созданное описание">
            <a:extLst>
              <a:ext uri="{FF2B5EF4-FFF2-40B4-BE49-F238E27FC236}">
                <a16:creationId xmlns:a16="http://schemas.microsoft.com/office/drawing/2014/main" id="{4499CC6F-A9E1-4929-BC9C-EF06C82723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332" y="1192605"/>
            <a:ext cx="4228847" cy="2819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0858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196752"/>
            <a:ext cx="5059288" cy="5256584"/>
          </a:xfrm>
        </p:spPr>
        <p:txBody>
          <a:bodyPr>
            <a:normAutofit/>
          </a:bodyPr>
          <a:lstStyle/>
          <a:p>
            <a:r>
              <a:rPr lang="ru-RU" dirty="0"/>
              <a:t>Самое интересное начинается после того, как наша игрушка сшита, покрашена и пропитана кофе со специями, это, конечно же, украшение игрушки, ее можно расписать в ручную, украсить атласными лентами и т.д. следуя полету фантазии.</a:t>
            </a:r>
          </a:p>
          <a:p>
            <a:endParaRPr lang="ru-RU" dirty="0"/>
          </a:p>
        </p:txBody>
      </p:sp>
      <p:pic>
        <p:nvPicPr>
          <p:cNvPr id="8" name="Рисунок 7" descr="Изображение выглядит как материя, обувь&#10;&#10;Автоматически созданное описание">
            <a:extLst>
              <a:ext uri="{FF2B5EF4-FFF2-40B4-BE49-F238E27FC236}">
                <a16:creationId xmlns:a16="http://schemas.microsoft.com/office/drawing/2014/main" id="{35670A40-893F-4C26-AA90-BBA81DEE22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0" t="8452" r="11259" b="9146"/>
          <a:stretch/>
        </p:blipFill>
        <p:spPr>
          <a:xfrm>
            <a:off x="5119027" y="1340768"/>
            <a:ext cx="3799807" cy="3024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6426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>
            <a:normAutofit/>
          </a:bodyPr>
          <a:lstStyle/>
          <a:p>
            <a:r>
              <a:rPr lang="ru-RU" sz="2800" dirty="0">
                <a:effectLst/>
              </a:rPr>
              <a:t>легенда о появлении первой чердачной куклы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268760"/>
            <a:ext cx="639777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    Однажды одна бедная женщина собрала дома все старые лоскутки и сшила своей дочке подарок – удивительную куклу. Женщина работала на кофейной фабрике, и иногда ей приходилось брать с собой на работу маленькую дочку. Девочка, конечно, не расставалась с любимой игрушкой и, пока мама работала, играла с куклой на фабричном чердаке. Однажды, к глубокому сожалению мамы и дочки, кукла потерялась. Нашли её только через несколько лет – она успела состариться, запылиться, закоптиться и пропиталась различными ароматами, привычными для кофейной фабрики: кофе, ванили, корицы. Говорят, что девочка хранила найденную куклу всю жизнь и передала её по наследству своим детям. И с тех пор многие мастера научились делать чердачных кукол, способных дарить своим владельцам настоящее счастье.</a:t>
            </a:r>
          </a:p>
        </p:txBody>
      </p:sp>
      <p:pic>
        <p:nvPicPr>
          <p:cNvPr id="6" name="Рисунок 5" descr="Изображение выглядит как стол, внутренний, материя&#10;&#10;Автоматически созданное описание">
            <a:extLst>
              <a:ext uri="{FF2B5EF4-FFF2-40B4-BE49-F238E27FC236}">
                <a16:creationId xmlns:a16="http://schemas.microsoft.com/office/drawing/2014/main" id="{C23A7419-AF44-4E68-9853-19C11B51C9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0" t="469" r="29126" b="-469"/>
          <a:stretch/>
        </p:blipFill>
        <p:spPr>
          <a:xfrm>
            <a:off x="6706072" y="1290617"/>
            <a:ext cx="2232248" cy="304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308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 anchor="ctr">
            <a:normAutofit/>
          </a:bodyPr>
          <a:lstStyle/>
          <a:p>
            <a:r>
              <a:rPr lang="ru-RU" dirty="0"/>
              <a:t>Виды Чердачных игрушек:</a:t>
            </a:r>
          </a:p>
        </p:txBody>
      </p:sp>
      <p:pic>
        <p:nvPicPr>
          <p:cNvPr id="5" name="Рисунок 4" descr="Изображение выглядит как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73269C51-1C97-4A76-A4A1-ED9177D0E9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7" r="16705" b="-2"/>
          <a:stretch/>
        </p:blipFill>
        <p:spPr>
          <a:xfrm>
            <a:off x="4648200" y="1600200"/>
            <a:ext cx="4343400" cy="4724400"/>
          </a:xfrm>
          <a:prstGeom prst="rect">
            <a:avLst/>
          </a:prstGeom>
          <a:noFill/>
        </p:spPr>
      </p:pic>
      <p:pic>
        <p:nvPicPr>
          <p:cNvPr id="12" name="Объект 11" descr="Изображение выглядит как текст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0C0AE669-2D64-4E2E-AC75-0C8332DC460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5" t="-2577" r="29122" b="14966"/>
          <a:stretch/>
        </p:blipFill>
        <p:spPr>
          <a:xfrm>
            <a:off x="301752" y="1601495"/>
            <a:ext cx="3637066" cy="3989040"/>
          </a:xfrm>
        </p:spPr>
      </p:pic>
    </p:spTree>
    <p:extLst>
      <p:ext uri="{BB962C8B-B14F-4D97-AF65-F5344CB8AC3E}">
        <p14:creationId xmlns:p14="http://schemas.microsoft.com/office/powerpoint/2010/main" val="2391812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1ECA25F-D96E-43F0-B801-712918DEDB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4" t="5707" r="14837" b="24675"/>
          <a:stretch/>
        </p:blipFill>
        <p:spPr>
          <a:xfrm>
            <a:off x="323528" y="850404"/>
            <a:ext cx="3746778" cy="4968552"/>
          </a:xfrm>
          <a:prstGeom prst="rect">
            <a:avLst/>
          </a:prstGeom>
        </p:spPr>
      </p:pic>
      <p:pic>
        <p:nvPicPr>
          <p:cNvPr id="6" name="Рисунок 5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5F677B63-697B-499F-A0F1-F14391EA31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607" y="850404"/>
            <a:ext cx="4413786" cy="55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58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EB4A131-8B8E-47AA-8C73-98774BB1BA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1" t="3333" r="11151" b="5900"/>
          <a:stretch/>
        </p:blipFill>
        <p:spPr>
          <a:xfrm>
            <a:off x="899592" y="764704"/>
            <a:ext cx="7416824" cy="5776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3413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/>
              <a:t>Этапы изготовления чердачной игрушки: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136" y="1196752"/>
            <a:ext cx="8731696" cy="100811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1. Разработка эскиза</a:t>
            </a:r>
          </a:p>
        </p:txBody>
      </p:sp>
      <p:pic>
        <p:nvPicPr>
          <p:cNvPr id="1026" name="Picture 2" descr="F:\DCIM\100NIKON\DSCN07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379" y="1988840"/>
            <a:ext cx="6054625" cy="454166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095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8686800" cy="86672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2.Вырезаем получившуюся форму</a:t>
            </a:r>
          </a:p>
        </p:txBody>
      </p:sp>
      <p:pic>
        <p:nvPicPr>
          <p:cNvPr id="2050" name="Picture 2" descr="F:\DCIM\100NIKON\DSCN08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438" y="1484784"/>
            <a:ext cx="6731945" cy="504973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858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88640"/>
            <a:ext cx="8686800" cy="8640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3. Переводим получившееся лекало на ткань, свернутую вдвое</a:t>
            </a:r>
          </a:p>
        </p:txBody>
      </p:sp>
      <p:pic>
        <p:nvPicPr>
          <p:cNvPr id="3074" name="Picture 2" descr="F:\DCIM\100NIKON\DSCN08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340768"/>
            <a:ext cx="6924675" cy="468538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88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332656"/>
            <a:ext cx="8686800" cy="86672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4.Вырезаем получившийся рисунок ( незабываем отступить от края 0,5 мм.)</a:t>
            </a:r>
          </a:p>
        </p:txBody>
      </p:sp>
      <p:pic>
        <p:nvPicPr>
          <p:cNvPr id="4098" name="Picture 2" descr="F:\DCIM\100NIKON\DSCN08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340768"/>
            <a:ext cx="6924675" cy="489654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296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86800" cy="93873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5. Сшиваем полученные две детали игрушки (оставляя  пространство, чтобы вывернуть изделие)</a:t>
            </a:r>
          </a:p>
        </p:txBody>
      </p:sp>
      <p:pic>
        <p:nvPicPr>
          <p:cNvPr id="5122" name="Picture 2" descr="F:\DCIM\100NIKON\DSCN08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479922"/>
            <a:ext cx="7278761" cy="468538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033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088" y="476672"/>
            <a:ext cx="8686800" cy="86672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6. Выворачиваем изделие</a:t>
            </a:r>
          </a:p>
        </p:txBody>
      </p:sp>
      <p:pic>
        <p:nvPicPr>
          <p:cNvPr id="6146" name="Picture 2" descr="F:\DCIM\100NIKON\DSCN08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407914"/>
            <a:ext cx="6924675" cy="511743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183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183" y="404664"/>
            <a:ext cx="8686800" cy="86672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7. Набиваем синтепоном</a:t>
            </a:r>
          </a:p>
        </p:txBody>
      </p:sp>
      <p:pic>
        <p:nvPicPr>
          <p:cNvPr id="7170" name="Picture 2" descr="F:\DCIM\100NIKON\DSCN0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93" y="1331044"/>
            <a:ext cx="6924675" cy="51943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3365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686800" cy="86672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8. Сшиваем игрушку</a:t>
            </a:r>
          </a:p>
        </p:txBody>
      </p:sp>
      <p:pic>
        <p:nvPicPr>
          <p:cNvPr id="8194" name="Picture 2" descr="F:\DCIM\100NIKON\DSCN08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259036"/>
            <a:ext cx="6924675" cy="51943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570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686800" cy="101074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9. Заготовка готова</a:t>
            </a:r>
          </a:p>
        </p:txBody>
      </p:sp>
      <p:pic>
        <p:nvPicPr>
          <p:cNvPr id="9219" name="Picture 3" descr="F:\DCIM\100NIKON\DSCN08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187028"/>
            <a:ext cx="6924675" cy="51943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443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686800" cy="9361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10. Подготавливаем раствор из кофе, корицы и ванили </a:t>
            </a:r>
          </a:p>
        </p:txBody>
      </p:sp>
      <p:pic>
        <p:nvPicPr>
          <p:cNvPr id="10242" name="Picture 2" descr="F:\DCIM\100NIKON\DSCN08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259036"/>
            <a:ext cx="6924675" cy="51943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3520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686800" cy="93873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11. Раскрашиваем игрушку получившимся раствором</a:t>
            </a:r>
          </a:p>
        </p:txBody>
      </p:sp>
      <p:pic>
        <p:nvPicPr>
          <p:cNvPr id="11267" name="Picture 3" descr="F:\DCIM\100NIKON\DSCN08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259036"/>
            <a:ext cx="6924675" cy="51943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852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86800" cy="93873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12. Сушим игрушку (в микроволновке, феном или оставляем в сухом помещении на сутки)</a:t>
            </a:r>
          </a:p>
        </p:txBody>
      </p:sp>
      <p:pic>
        <p:nvPicPr>
          <p:cNvPr id="12290" name="Picture 2" descr="F:\DCIM\100NIKON\DSCN08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331044"/>
            <a:ext cx="6924675" cy="51943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2264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8686800" cy="79471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13. Декорирование изделия на эскизе</a:t>
            </a:r>
          </a:p>
        </p:txBody>
      </p:sp>
      <p:pic>
        <p:nvPicPr>
          <p:cNvPr id="1026" name="Picture 2" descr="F:\DCIM\100NIKON\DSCN08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259036"/>
            <a:ext cx="6924675" cy="51943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0199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686800" cy="79471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14. Перенос декора с эскиза на получившуюся заготовку</a:t>
            </a:r>
          </a:p>
        </p:txBody>
      </p:sp>
      <p:pic>
        <p:nvPicPr>
          <p:cNvPr id="1026" name="Picture 2" descr="C:\Users\user\Desktop\кружок Чердачок 2013год\фото\DSCN08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259036"/>
            <a:ext cx="6924675" cy="51943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4068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r>
              <a:rPr lang="ru-RU" dirty="0"/>
              <a:t>Чердачная игрушка готова )</a:t>
            </a:r>
          </a:p>
        </p:txBody>
      </p:sp>
      <p:pic>
        <p:nvPicPr>
          <p:cNvPr id="2050" name="Picture 2" descr="C:\Users\user\Desktop\кружок Чердачок 2013год\фото\DSCN08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331044"/>
            <a:ext cx="6924675" cy="51943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9051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232</TotalTime>
  <Words>412</Words>
  <Application>Microsoft Office PowerPoint</Application>
  <PresentationFormat>Экран (4:3)</PresentationFormat>
  <Paragraphs>28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Angelica</vt:lpstr>
      <vt:lpstr>Arial</vt:lpstr>
      <vt:lpstr>Franklin Gothic Book</vt:lpstr>
      <vt:lpstr>Franklin Gothic Medium</vt:lpstr>
      <vt:lpstr>Wingdings 2</vt:lpstr>
      <vt:lpstr>Трек</vt:lpstr>
      <vt:lpstr>Презентация PowerPoint</vt:lpstr>
      <vt:lpstr>Чердачная кукла (или кукла «Кантри»)</vt:lpstr>
      <vt:lpstr>Презентация PowerPoint</vt:lpstr>
      <vt:lpstr>Презентация PowerPoint</vt:lpstr>
      <vt:lpstr>легенда о появлении первой чердачной куклы</vt:lpstr>
      <vt:lpstr>Виды Чердачных игрушек:</vt:lpstr>
      <vt:lpstr>Презентация PowerPoint</vt:lpstr>
      <vt:lpstr>Презентация PowerPoint</vt:lpstr>
      <vt:lpstr>Этапы изготовления чердачной игрушки: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Чердачная игрушка готова )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Елена Суксина</cp:lastModifiedBy>
  <cp:revision>16</cp:revision>
  <dcterms:created xsi:type="dcterms:W3CDTF">2013-05-30T08:37:47Z</dcterms:created>
  <dcterms:modified xsi:type="dcterms:W3CDTF">2024-04-23T15:17:03Z</dcterms:modified>
</cp:coreProperties>
</file>