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3" r:id="rId3"/>
    <p:sldId id="257" r:id="rId4"/>
    <p:sldId id="268" r:id="rId5"/>
    <p:sldId id="285" r:id="rId6"/>
    <p:sldId id="267" r:id="rId7"/>
    <p:sldId id="259" r:id="rId8"/>
    <p:sldId id="273" r:id="rId9"/>
    <p:sldId id="260" r:id="rId10"/>
    <p:sldId id="258" r:id="rId11"/>
    <p:sldId id="281" r:id="rId12"/>
    <p:sldId id="282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09D08-4065-4FFE-8BEF-78AC6FB9C107}" type="datetimeFigureOut">
              <a:rPr lang="ru-RU" smtClean="0"/>
              <a:pPr/>
              <a:t>04.06.2025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52A6A-F487-430C-87E2-1B272F07F4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00644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09D08-4065-4FFE-8BEF-78AC6FB9C107}" type="datetimeFigureOut">
              <a:rPr lang="ru-RU" smtClean="0"/>
              <a:pPr/>
              <a:t>04.06.2025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52A6A-F487-430C-87E2-1B272F07F4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13293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09D08-4065-4FFE-8BEF-78AC6FB9C107}" type="datetimeFigureOut">
              <a:rPr lang="ru-RU" smtClean="0"/>
              <a:pPr/>
              <a:t>04.06.2025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52A6A-F487-430C-87E2-1B272F07F4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50332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09D08-4065-4FFE-8BEF-78AC6FB9C107}" type="datetimeFigureOut">
              <a:rPr lang="ru-RU" smtClean="0"/>
              <a:pPr/>
              <a:t>04.06.2025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52A6A-F487-430C-87E2-1B272F07F4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7241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09D08-4065-4FFE-8BEF-78AC6FB9C107}" type="datetimeFigureOut">
              <a:rPr lang="ru-RU" smtClean="0"/>
              <a:pPr/>
              <a:t>04.06.2025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52A6A-F487-430C-87E2-1B272F07F4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42716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09D08-4065-4FFE-8BEF-78AC6FB9C107}" type="datetimeFigureOut">
              <a:rPr lang="ru-RU" smtClean="0"/>
              <a:pPr/>
              <a:t>04.06.2025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52A6A-F487-430C-87E2-1B272F07F4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99969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09D08-4065-4FFE-8BEF-78AC6FB9C107}" type="datetimeFigureOut">
              <a:rPr lang="ru-RU" smtClean="0"/>
              <a:pPr/>
              <a:t>04.06.2025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52A6A-F487-430C-87E2-1B272F07F4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29631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09D08-4065-4FFE-8BEF-78AC6FB9C107}" type="datetimeFigureOut">
              <a:rPr lang="ru-RU" smtClean="0"/>
              <a:pPr/>
              <a:t>04.06.2025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52A6A-F487-430C-87E2-1B272F07F4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86251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09D08-4065-4FFE-8BEF-78AC6FB9C107}" type="datetimeFigureOut">
              <a:rPr lang="ru-RU" smtClean="0"/>
              <a:pPr/>
              <a:t>04.06.2025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52A6A-F487-430C-87E2-1B272F07F4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6091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09D08-4065-4FFE-8BEF-78AC6FB9C107}" type="datetimeFigureOut">
              <a:rPr lang="ru-RU" smtClean="0"/>
              <a:pPr/>
              <a:t>04.06.2025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52A6A-F487-430C-87E2-1B272F07F4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32857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09D08-4065-4FFE-8BEF-78AC6FB9C107}" type="datetimeFigureOut">
              <a:rPr lang="ru-RU" smtClean="0"/>
              <a:pPr/>
              <a:t>04.06.2025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52A6A-F487-430C-87E2-1B272F07F4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51025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709D08-4065-4FFE-8BEF-78AC6FB9C107}" type="datetimeFigureOut">
              <a:rPr lang="ru-RU" smtClean="0"/>
              <a:pPr/>
              <a:t>04.06.2025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A52A6A-F487-430C-87E2-1B272F07F4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202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8.png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1.jpeg"/><Relationship Id="rId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0"/>
            <a:ext cx="8568952" cy="1556791"/>
          </a:xfrm>
        </p:spPr>
        <p:txBody>
          <a:bodyPr>
            <a:normAutofit fontScale="90000"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Козлов Сергей Викторович руководитель учитель истории и обществознания МОУ «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Лямбирская</a:t>
            </a:r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СОШ №2», волонтерского отряда и поисково-патриотической дружины «Казачок» МОУ «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Лямбирская</a:t>
            </a:r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СОШ №2», наставник казачье-кадетского класса, педагог дополнительного образования МБУ ДО «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Лямбирский</a:t>
            </a:r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ДДТ», воспитатель ГКУСО «Республиканский социальный приют для детей и подростков «Надежда»</a:t>
            </a: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7504" y="1628800"/>
            <a:ext cx="8784976" cy="496855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628799"/>
            <a:ext cx="3683705" cy="2242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628800"/>
            <a:ext cx="3491879" cy="2232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847874"/>
            <a:ext cx="2484181" cy="30232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25728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18258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 Как </a:t>
            </a:r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научить объединять и объединяться: воспитательный потенциал классного руководства. </a:t>
            </a:r>
            <a:b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(Из опыта гражданско-патриотического воспитания в совместной деятельности образовательной и общественных организаций)</a:t>
            </a:r>
            <a:b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solidFill>
                <a:srgbClr val="0070C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420888"/>
            <a:ext cx="4176464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2191" y="3933057"/>
            <a:ext cx="4601809" cy="2924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23205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3184" y="-171400"/>
            <a:ext cx="8229600" cy="1512168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 казачье-кадетского класса</a:t>
            </a:r>
            <a:br>
              <a:rPr lang="ru-RU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ноябрь 2017 года</a:t>
            </a:r>
            <a:endParaRPr lang="ru-RU" sz="3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60848"/>
            <a:ext cx="4427984" cy="2553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 descr="C:\Users\Сергей Викторович\Desktop\EXCtuXgdiAM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5" y="3337361"/>
            <a:ext cx="4716015" cy="3068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71063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6406" y="260648"/>
            <a:ext cx="8229600" cy="1296144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tx2"/>
                </a:solidFill>
              </a:rPr>
              <a:t>Деятельность казачье-кадетского класса: участие в </a:t>
            </a:r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Акциях: 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Георгиевская ленточка, Свеча памяти, Бессмертный полк, День </a:t>
            </a:r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Победы, пост №1 и т.п.</a:t>
            </a:r>
            <a:endParaRPr lang="ru-RU" sz="2800" b="1" dirty="0">
              <a:solidFill>
                <a:srgbClr val="FF000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3415" y="1519688"/>
            <a:ext cx="3251123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39968"/>
            <a:ext cx="3602412" cy="27795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861048"/>
            <a:ext cx="2483767" cy="2996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12157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Военно-полевые сборы и походы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3074" name="Picture 2" descr="C:\Users\Admin\Desktop\DwA6jBzcj_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804248" y="7491412"/>
            <a:ext cx="3863752" cy="2574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dmin\Desktop\DwA6jBzcj_Y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73" y="1308748"/>
            <a:ext cx="3996571" cy="2774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Admin\Desktop\vaQpsuZLR3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308748"/>
            <a:ext cx="4164124" cy="2774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Admin\Desktop\EAZNCI4xWdg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98090"/>
            <a:ext cx="4065681" cy="2794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Admin\Desktop\IA56tZj3Tvg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7" y="4084269"/>
            <a:ext cx="4427984" cy="2802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02928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Поисковая деятельность</a:t>
            </a:r>
            <a:endParaRPr lang="ru-RU" sz="3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6826" y="4547568"/>
            <a:ext cx="3933326" cy="2315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4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7" y="1834076"/>
            <a:ext cx="4067944" cy="2580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4" name="Picture 2" descr="C:\Users\Сергей Викторович\Desktop\oTMZFnFEv2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1" y="1412776"/>
            <a:ext cx="3974291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2738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20688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Акция «Снежный десант»</a:t>
            </a:r>
            <a:endParaRPr lang="ru-RU" sz="3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2100" y="4143820"/>
            <a:ext cx="4800220" cy="2689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03" y="1196752"/>
            <a:ext cx="4465077" cy="2736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1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201070"/>
            <a:ext cx="4176464" cy="2731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220466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Первая «Вахта памяти – 2021»</a:t>
            </a:r>
            <a:endParaRPr lang="ru-RU" sz="3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Сергей Викторович\Desktop\7J4A-isTDn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847" y="1196752"/>
            <a:ext cx="3419872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Сергей Викторович\Desktop\m-efK6jxL8c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980728"/>
            <a:ext cx="4176463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Сергей Викторович\Desktop\8EEqgDF2Xk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4857" y="4149080"/>
            <a:ext cx="4617343" cy="2708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87302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Помощь ветерану</a:t>
            </a:r>
            <a:endParaRPr lang="ru-RU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8" y="1412776"/>
            <a:ext cx="4009248" cy="2376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0832" y="1412776"/>
            <a:ext cx="4563168" cy="2376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431108"/>
            <a:ext cx="4336651" cy="2400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Picture 1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8" y="4405850"/>
            <a:ext cx="4009248" cy="2476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74456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ru-RU" sz="32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Сурский</a:t>
            </a:r>
            <a: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рубеж -2018-2024</a:t>
            </a:r>
            <a:endParaRPr lang="ru-RU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412776"/>
            <a:ext cx="3995936" cy="2562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28800"/>
            <a:ext cx="4494798" cy="2481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174029"/>
            <a:ext cx="3995936" cy="2659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58235"/>
            <a:ext cx="3779912" cy="2575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398892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432048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Уроки мужества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7174" name="Picture 6" descr="C:\Users\Сергей Викторович\Desktop\CsPKxfqtvs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4954" y="2684028"/>
            <a:ext cx="3073254" cy="1949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Admin\Desktop\музей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89" y="1268760"/>
            <a:ext cx="3073253" cy="1962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Admin\Desktop\6gmx_wBdQdI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3324" y="1268760"/>
            <a:ext cx="3256314" cy="1962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dmin\Desktop\9vAaobD9DyY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12078"/>
            <a:ext cx="2824954" cy="2245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Admin\Desktop\yN0YAkHMQ54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6384" y="4609374"/>
            <a:ext cx="3073254" cy="2248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78419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216024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РО ВОД «ОТЦЫ РОССИИ» в РМ</a:t>
            </a:r>
            <a:br>
              <a:rPr lang="ru-RU" sz="3600" b="1" dirty="0" smtClean="0">
                <a:solidFill>
                  <a:srgbClr val="C00000"/>
                </a:solidFill>
              </a:rPr>
            </a:br>
            <a:r>
              <a:rPr lang="ru-RU" sz="3600" b="1" dirty="0" smtClean="0">
                <a:solidFill>
                  <a:srgbClr val="C00000"/>
                </a:solidFill>
              </a:rPr>
              <a:t>ГКУСО «Республиканский социальный приют для детей и подростков «Надежда» </a:t>
            </a:r>
            <a:endParaRPr lang="ru-RU" sz="3600" b="1" dirty="0">
              <a:solidFill>
                <a:srgbClr val="C00000"/>
              </a:solidFill>
            </a:endParaRPr>
          </a:p>
        </p:txBody>
      </p:sp>
      <p:pic>
        <p:nvPicPr>
          <p:cNvPr id="1026" name="Picture 2" descr="C:\Users\Сергей Викторович\Desktop\ZtWyJkmURw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04864"/>
            <a:ext cx="3203848" cy="2441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638802"/>
            <a:ext cx="3384376" cy="22191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204863"/>
            <a:ext cx="3923287" cy="24410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 descr="C:\Users\Admin\Desktop\laWwXOas_cc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645985"/>
            <a:ext cx="3431704" cy="2212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371831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29912</TotalTime>
  <Words>132</Words>
  <Application>Microsoft Office PowerPoint</Application>
  <PresentationFormat>Экран (4:3)</PresentationFormat>
  <Paragraphs>12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Козлов Сергей Викторович руководитель учитель истории и обществознания МОУ «Лямбирская СОШ №2», волонтерского отряда и поисково-патриотической дружины «Казачок» МОУ «Лямбирская СОШ №2», наставник казачье-кадетского класса, педагог дополнительного образования МБУ ДО «Лямбирский ДДТ», воспитатель ГКУСО «Республиканский социальный приют для детей и подростков «Надежда»</vt:lpstr>
      <vt:lpstr>ТЕМА: Как научить объединять и объединяться: воспитательный потенциал классного руководства.   (Из опыта гражданско-патриотического воспитания в совместной деятельности образовательной и общественных организаций) </vt:lpstr>
      <vt:lpstr>Образование казачье-кадетского класса ноябрь 2017 года</vt:lpstr>
      <vt:lpstr>Деятельность казачье-кадетского класса: участие в Акциях: Георгиевская ленточка, Свеча памяти, Бессмертный полк, День Победы, пост №1 и т.п.</vt:lpstr>
      <vt:lpstr>Военно-полевые сборы и походы</vt:lpstr>
      <vt:lpstr>Поисковая деятельность</vt:lpstr>
      <vt:lpstr>Акция «Снежный десант»</vt:lpstr>
      <vt:lpstr>Первая «Вахта памяти – 2021»</vt:lpstr>
      <vt:lpstr>Помощь ветерану</vt:lpstr>
      <vt:lpstr>Сурский рубеж -2018-2024</vt:lpstr>
      <vt:lpstr>Уроки мужества</vt:lpstr>
      <vt:lpstr>РО ВОД «ОТЦЫ РОССИИ» в РМ ГКУСО «Республиканский социальный приют для детей и подростков «Надежда»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72</cp:revision>
  <dcterms:created xsi:type="dcterms:W3CDTF">2020-05-23T16:02:57Z</dcterms:created>
  <dcterms:modified xsi:type="dcterms:W3CDTF">2025-06-04T09:11:58Z</dcterms:modified>
</cp:coreProperties>
</file>