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56" r:id="rId4"/>
    <p:sldId id="257" r:id="rId5"/>
    <p:sldId id="258" r:id="rId6"/>
    <p:sldId id="276" r:id="rId7"/>
    <p:sldId id="260" r:id="rId8"/>
    <p:sldId id="261" r:id="rId9"/>
    <p:sldId id="264" r:id="rId10"/>
    <p:sldId id="265" r:id="rId11"/>
    <p:sldId id="268" r:id="rId12"/>
    <p:sldId id="269" r:id="rId13"/>
    <p:sldId id="273" r:id="rId14"/>
    <p:sldId id="274" r:id="rId15"/>
    <p:sldId id="277" r:id="rId16"/>
    <p:sldId id="27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0D09"/>
    <a:srgbClr val="B86D08"/>
    <a:srgbClr val="F9DD0F"/>
    <a:srgbClr val="F4991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15" autoAdjust="0"/>
    <p:restoredTop sz="94660"/>
  </p:normalViewPr>
  <p:slideViewPr>
    <p:cSldViewPr snapToGrid="0">
      <p:cViewPr varScale="1">
        <p:scale>
          <a:sx n="63" d="100"/>
          <a:sy n="63" d="100"/>
        </p:scale>
        <p:origin x="-63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7A45FC-76ED-4B72-AB49-41251E8978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BFC0669-FDC7-4C29-8722-34D8741F00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CBA8743-22F5-4223-B744-DFE19BC6F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E446FC9-74EE-4935-8574-3E7207229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9E6596F-6C8B-4608-9083-A3B3E4CB7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782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67C75F-72DA-4DC3-AF88-B0E80EE59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9B0839-C6F1-41C7-BC94-85729889A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7DD66DD-BCAC-4001-8B2F-AA2E82954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E72BC5D-AAC9-4299-AD9A-8218338F8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F41FCD8-699F-430B-BCF9-203628792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263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5AD3B8-1DC8-4073-ADCE-A59551518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DD07CAC-213F-44D5-B096-ED8A48377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D79E304-71C9-495E-B7B7-7C072B1DC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B64D8E3-5426-4F8F-8B6D-A27FA7F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8A23CF8-6663-461C-9B17-E6E651D4D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79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732C22-6800-4B71-8591-AE5626509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A1E2AF-C794-442A-8AD8-CD565F83C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B84731F-FFEE-4234-93CB-E1E7FA648E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BFD4221-1FA0-481D-AAB6-CEAD28448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E79B94F-02AE-493C-94C7-FD055408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DC845BC-7C9F-44E4-8190-9D8055D3B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517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53B41B-AA50-464B-A089-01DAC01F2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B3800B0-29DA-4A2C-BA4C-247E52561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57C8939-ED7D-4214-9233-8C53D7618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29FFA7E-BA87-4EB7-9C34-72978EFDD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7BFCE49E-32AC-495A-84FA-091D877FD1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C81800F-3DAE-480D-9606-13DB6E05F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632ACA1-85AC-43D0-90E7-57D4EE17A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D746210-6098-446C-BDFF-A25416148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646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BBE703-CABF-4C8E-A957-26F87A8AE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7CF2A31-7624-42FF-9DC5-8012320DF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DA8194B-4E91-45A7-87E0-4CB70986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8432EE1-8159-4FD1-A69F-FE78C281F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718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F59408D-70E5-4A0F-81D7-D6972EE5B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6FFA1E4-26AD-455E-A38C-3C4D306F6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CC1D9DD-484F-4D98-8852-28E6074A1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162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BFB71C-7D22-4B20-BFC1-AF1000FEF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519E31F-FE01-4C42-98DE-DD10E5488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880459C-8949-44B8-9254-6DA3DB2CB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1CE0109-DD3D-496A-BFA6-9E727BB69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CE46788-C6DD-43B4-9B33-6612C3C3B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AD37B1A-1417-4794-BDB7-10D97D0B9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68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703F65-04F4-47A5-B2EE-B31CDA6E1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6EC8F96-B560-41C8-9E6A-CE5DF5526C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B16D077-001E-41A5-AC60-471430C28E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67230AC-7C1F-4204-8390-C394A736B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89AC514-B856-4CE3-9C44-E1CD666D3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526DE48-F6A0-477B-A322-0C47A52C4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658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6E0B36-1E23-48F2-B246-C749FA651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A9562A0-DD2C-4AF4-81D4-0ACD4D770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949C6FF-9E85-4E4C-AB16-20236EA5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354E8C-30C6-4460-86FA-7370B4C88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6C5EF48-72CB-4A51-A695-B54A45DEF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217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EE8F2FA4-A747-4829-B764-05E0FA7225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3387501-9F31-4C84-B178-D492D520E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22DCD1-5EC1-4F22-8ECD-45761A06A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A9465D-40EB-4771-B47E-ACCFC21D2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5F8FC1B-61FF-49FF-86A6-C2BA0CD0B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390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28411D-5AD9-4A52-9FD2-24F96B531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2BD8C7-E71B-41A6-91FB-3EA5AC416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A5B250B-3466-401D-B391-C0123A32D4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70182-FB0A-4507-9768-4A6AF16B20F7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C6D3085-8A1D-433A-8C8C-3B95AFF77D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654B4DD-BBB9-4A63-90DF-FAE8303007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A1D02-FAD9-4BD7-9229-15195581F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180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i/Sb8C2iIIqJQAsw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F143DE0-8F0F-419C-A530-187E09DA1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" y="353318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Работа будет интересна, прежде всего, педагогам Калининградской области как краеведческий материал. Так же она может быть использована как материал для внеклассных мероприятий, интеллектуальных игр, расширяющих знания детей о малых городах нашей страны.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Светлогорск  знают как курорт, как город с давней историей, как  центр КВН ...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 совсем не знают как город "киношный".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Презентация исправляет  это упущение ))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67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61546" y="3244334"/>
            <a:ext cx="4667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https://yadi.sk/i/Sb8C2iIIqJQAsw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F:\Я\наталья валерьевна\fb73224f6864f59f51c48ad0f2d64e598430eb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3133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7940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Уважаемые  гости нашего города, я приглашаю вас на необычную экскурсию по Светлогорску.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пройдем по тем местам, которые увидим…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отрывках фильмов, снятых в нашем городе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10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Чтобы просмотреть презентацию с видео фрагментами, воспользуйтесь ссылкой или 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кодом</a:t>
            </a: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7236143" y="3775075"/>
          <a:ext cx="2657475" cy="2657475"/>
        </p:xfrm>
        <a:graphic>
          <a:graphicData uri="http://schemas.openxmlformats.org/presentationml/2006/ole">
            <p:oleObj spid="_x0000_s15362" name="Acrobat Document" r:id="rId5" imgW="2657424" imgH="2657340" progId="AcroExch.Document.DC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7226" y="2710934"/>
            <a:ext cx="517436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https://yadi.sk/i/Sb8C2iIIqJQAsw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5A4031D-84A9-4F89-AE12-C02E75F6C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08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E4641FC-E803-444D-811A-1CE57212C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0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C8C9BF5-4B5D-404A-9DD6-EF65C8676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078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4E4E2C0-1ED9-41C6-A3DE-22F01D465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78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432C8B7-4F62-4354-87A1-B25CBA551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813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53BC15B-CB71-429F-96F3-31C6B96D5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252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BCD90F1-AE36-4A4D-9EBF-F373A5893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28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31A77CB-837D-4339-9E7F-ADA3E43D9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845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0568361-1107-4C8E-B4E2-2A8C62F9A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754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25AA1E1-4DEC-436C-9102-2BC9F525D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5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21F299A-6AF6-4198-B3F7-C77AE9805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427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CA74E38-322F-4D5D-BA4A-5DD8B0845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9790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CB3D929-C5AB-4250-AAE4-9C37A51AE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68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D929E7D-607F-46FE-8F17-B2CF511C9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879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117</Words>
  <Application>Microsoft Office PowerPoint</Application>
  <PresentationFormat>Произвольный</PresentationFormat>
  <Paragraphs>22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Щегловитова</dc:creator>
  <cp:lastModifiedBy>STAR</cp:lastModifiedBy>
  <cp:revision>13</cp:revision>
  <dcterms:created xsi:type="dcterms:W3CDTF">2020-08-20T09:17:01Z</dcterms:created>
  <dcterms:modified xsi:type="dcterms:W3CDTF">2021-01-28T21:20:10Z</dcterms:modified>
</cp:coreProperties>
</file>