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99"/>
    <a:srgbClr val="800080"/>
    <a:srgbClr val="006600"/>
    <a:srgbClr val="996633"/>
    <a:srgbClr val="008000"/>
    <a:srgbClr val="990033"/>
    <a:srgbClr val="4D4D4D"/>
    <a:srgbClr val="990099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strips dir="rd"/>
    <p:sndAc>
      <p:stSnd>
        <p:snd r:embed="rId13" name="push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d0db882eba25e90ba1f3a655b08c0c1_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055153" cy="7000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20" y="285728"/>
            <a:ext cx="785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46 г.Челябинска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785926"/>
            <a:ext cx="59293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«Вода-источник жизни»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4429132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оспитатель первой категории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Рыжкова Ольга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натольевна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650083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2022 г.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6357958"/>
            <a:ext cx="825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2022 г.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Nw-vlZVmxz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3143248"/>
            <a:ext cx="4572000" cy="3231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71934" y="35716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ВОДА!? Вы слыхали о ВОДЕ?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Говорят она везде! В луже, в море, в океане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 водопроводном кране.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сосулька замерзает.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дом туманом к нам вползает,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плите у нас кипит, Паром чайника шипит,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Растворяет сахар в чае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Мы её не замечаем,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 привыкли, что вода – Наша спутница всегда!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 неё нам не умыться.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наесться, не напиться!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Смею вам я доложить –Без ВОДЫ нам не прожить.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1-414079_thumbs-up-clipart-water-drop-carto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428604"/>
            <a:ext cx="1852444" cy="1571612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rl4Yw-j__5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000240"/>
            <a:ext cx="4357718" cy="3405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768" y="571480"/>
            <a:ext cx="21431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Какая бывает</a:t>
            </a:r>
          </a:p>
          <a:p>
            <a:pPr algn="ctr"/>
            <a:r>
              <a:rPr lang="ru-RU" sz="2000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Вода?</a:t>
            </a:r>
            <a:endParaRPr lang="ru-RU" sz="2000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ile-58d934197c92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3000372"/>
            <a:ext cx="1515088" cy="2143116"/>
          </a:xfrm>
          <a:prstGeom prst="rect">
            <a:avLst/>
          </a:prstGeom>
        </p:spPr>
      </p:pic>
      <p:pic>
        <p:nvPicPr>
          <p:cNvPr id="8" name="Рисунок 7" descr="93-937519_diffusion-and-osmosis-essay-diffusion-and-osmosis-diffusion-cartoon-of-water-dro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285728"/>
            <a:ext cx="2530914" cy="132873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myJCVzh4BU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1428736"/>
            <a:ext cx="5214942" cy="3663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768" y="642918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растворяется </a:t>
            </a:r>
          </a:p>
          <a:p>
            <a:pPr algn="ctr"/>
            <a:r>
              <a:rPr lang="ru-RU" sz="1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 воде?</a:t>
            </a:r>
          </a:p>
        </p:txBody>
      </p:sp>
      <p:pic>
        <p:nvPicPr>
          <p:cNvPr id="8" name="Рисунок 7" descr="41-414079_thumbs-up-clipart-water-drop-carto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4643446"/>
            <a:ext cx="1936647" cy="164305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6" name="Рисунок 5" descr="GLwfQexcKo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642918"/>
            <a:ext cx="2643188" cy="3524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gvVo9iBvhv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2428868"/>
            <a:ext cx="192880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57158" y="928670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Кому нужна </a:t>
            </a:r>
          </a:p>
          <a:p>
            <a:pPr algn="ctr"/>
            <a:r>
              <a:rPr lang="ru-RU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Вода?</a:t>
            </a:r>
            <a:endParaRPr lang="ru-RU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571480"/>
            <a:ext cx="214314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Зачем человеку</a:t>
            </a:r>
          </a:p>
          <a:p>
            <a:pPr algn="ctr"/>
            <a:r>
              <a:rPr lang="ru-RU" sz="1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Нужна вода?</a:t>
            </a:r>
          </a:p>
          <a:p>
            <a:pPr algn="ctr"/>
            <a:endParaRPr lang="ru-RU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41-414079_thumbs-up-clipart-water-drop-carto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82" y="4643446"/>
            <a:ext cx="1599834" cy="1357298"/>
          </a:xfrm>
          <a:prstGeom prst="rect">
            <a:avLst/>
          </a:prstGeom>
        </p:spPr>
      </p:pic>
      <p:pic>
        <p:nvPicPr>
          <p:cNvPr id="11" name="Рисунок 10" descr="93-937519_diffusion-and-osmosis-essay-diffusion-and-osmosis-diffusion-cartoon-of-water-drop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1670" y="428604"/>
            <a:ext cx="1714480" cy="900102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tIuqvrKhL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071546"/>
            <a:ext cx="2928940" cy="3905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929454" y="785794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Обитатели воды</a:t>
            </a:r>
            <a:endParaRPr lang="ru-RU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64-2647307_betta-bettafish-fish-bettasplendens-purple-lilac-fancy-betta-siamese-fighting-fish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1670" y="571480"/>
            <a:ext cx="1976304" cy="1500174"/>
          </a:xfrm>
          <a:prstGeom prst="rect">
            <a:avLst/>
          </a:prstGeom>
        </p:spPr>
      </p:pic>
      <p:pic>
        <p:nvPicPr>
          <p:cNvPr id="8" name="Рисунок 7" descr="510-5108520_hermit-crab-clipart-red-crab-free-on-dumielauxepice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000636"/>
            <a:ext cx="1800015" cy="1571612"/>
          </a:xfrm>
          <a:prstGeom prst="rect">
            <a:avLst/>
          </a:prstGeom>
        </p:spPr>
      </p:pic>
      <p:pic>
        <p:nvPicPr>
          <p:cNvPr id="9" name="Рисунок 8" descr="1647411433_32-kartinkin-net-p-osminozhki-kartinki-3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4786322"/>
            <a:ext cx="1543032" cy="1285860"/>
          </a:xfrm>
          <a:prstGeom prst="rect">
            <a:avLst/>
          </a:prstGeom>
        </p:spPr>
      </p:pic>
      <p:pic>
        <p:nvPicPr>
          <p:cNvPr id="10" name="Рисунок 9" descr="41-414079_thumbs-up-clipart-water-drop-carto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1071546"/>
            <a:ext cx="1684037" cy="1428736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T9Kxf6KMyc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214554"/>
            <a:ext cx="4323745" cy="3373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00760" y="6429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Берегите воду!</a:t>
            </a:r>
            <a:endParaRPr lang="ru-RU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64291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Человек!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Запомни навсегда!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 жизни на Земле- вода.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Экономь её и береги!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Мы ведь на планете не одни!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1-414079_thumbs-up-clipart-water-drop-carto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07353" y="5072074"/>
            <a:ext cx="1936647" cy="1643050"/>
          </a:xfrm>
          <a:prstGeom prst="rect">
            <a:avLst/>
          </a:prstGeom>
        </p:spPr>
      </p:pic>
      <p:pic>
        <p:nvPicPr>
          <p:cNvPr id="9" name="Рисунок 8" descr="file-58d934197c92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0"/>
            <a:ext cx="1717102" cy="2428868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0db882eba25e90ba1f3a655b08c0c1_z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849910" cy="6858000"/>
          </a:xfrm>
        </p:spPr>
      </p:pic>
      <p:pic>
        <p:nvPicPr>
          <p:cNvPr id="5" name="Рисунок 4" descr="1614793298_183-p-fon-dlya-detskoi-knigi-2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804" y="2357430"/>
            <a:ext cx="4574196" cy="3783539"/>
          </a:xfrm>
          <a:prstGeom prst="rect">
            <a:avLst/>
          </a:prstGeom>
        </p:spPr>
      </p:pic>
      <p:pic>
        <p:nvPicPr>
          <p:cNvPr id="6" name="Рисунок 5" descr="nadpis-09-0008-ic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642918"/>
            <a:ext cx="9144000" cy="1410178"/>
          </a:xfrm>
          <a:prstGeom prst="rect">
            <a:avLst/>
          </a:prstGeom>
        </p:spPr>
      </p:pic>
      <p:pic>
        <p:nvPicPr>
          <p:cNvPr id="7" name="Рисунок 6" descr="41-414079_thumbs-up-clipart-water-drop-carto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86644" y="0"/>
            <a:ext cx="2020850" cy="1714488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1010</TotalTime>
  <Words>164</Words>
  <Application>Microsoft Office PowerPoint</Application>
  <PresentationFormat>Экран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 родина –  южный  урал…</dc:title>
  <dc:creator>Юля</dc:creator>
  <cp:lastModifiedBy>Aндрей</cp:lastModifiedBy>
  <cp:revision>117</cp:revision>
  <dcterms:created xsi:type="dcterms:W3CDTF">2012-10-06T15:59:17Z</dcterms:created>
  <dcterms:modified xsi:type="dcterms:W3CDTF">2022-10-12T16:40:58Z</dcterms:modified>
</cp:coreProperties>
</file>