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  <p:sldId id="266" r:id="rId10"/>
    <p:sldId id="263" r:id="rId11"/>
    <p:sldId id="264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9995BE-1773-4B55-B4E6-60CDA4618151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371841-B679-4A97-B0A3-AF40194C8EC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1608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6"/>
            <a:ext cx="5637011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2" y="3132291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7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2"/>
            <a:ext cx="5970495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3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6" y="2209801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6" y="731521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6" y="3497803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7"/>
            <a:ext cx="3694115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9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9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4" y="731520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90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1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1FBB4D2-BD39-4A2A-973C-02E6B7BED682}" type="datetimeFigureOut">
              <a:rPr lang="ru-RU" smtClean="0"/>
              <a:t>24.02.2021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1" y="6172201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1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00E1965-6F46-45DF-B246-38AD8BF687A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51720" y="332655"/>
            <a:ext cx="5111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муниципальное бюджетное дошкольное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образовательное учреждение «Детский  сад №16»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339391" y="1412776"/>
            <a:ext cx="85363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Проект во второй младшей группе </a:t>
            </a:r>
            <a:r>
              <a:rPr lang="ru-RU" sz="2400" b="1" dirty="0" smtClean="0"/>
              <a:t>«Ёлочка-красавица</a:t>
            </a:r>
            <a:r>
              <a:rPr lang="ru-RU" sz="2400" b="1" dirty="0" smtClean="0"/>
              <a:t>»</a:t>
            </a:r>
            <a:endParaRPr lang="ru-RU" sz="2400" b="1" dirty="0"/>
          </a:p>
        </p:txBody>
      </p:sp>
      <p:pic>
        <p:nvPicPr>
          <p:cNvPr id="1028" name="Picture 4" descr="C:\Users\Пользоваель\Downloads\optimize (1)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78" y="2060848"/>
            <a:ext cx="3796555" cy="42851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716016" y="4871948"/>
            <a:ext cx="418827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b="1" dirty="0">
                <a:solidFill>
                  <a:prstClr val="black"/>
                </a:solidFill>
              </a:rPr>
              <a:t>Выполнила: </a:t>
            </a:r>
          </a:p>
          <a:p>
            <a:pPr lvl="0" algn="r"/>
            <a:r>
              <a:rPr lang="ru-RU" b="1" dirty="0">
                <a:solidFill>
                  <a:prstClr val="black"/>
                </a:solidFill>
              </a:rPr>
              <a:t>воспитатель </a:t>
            </a:r>
            <a:r>
              <a:rPr lang="ru-RU" b="1" dirty="0" smtClean="0">
                <a:solidFill>
                  <a:prstClr val="black"/>
                </a:solidFill>
              </a:rPr>
              <a:t>1 </a:t>
            </a:r>
            <a:r>
              <a:rPr lang="ru-RU" b="1" dirty="0" err="1" smtClean="0">
                <a:solidFill>
                  <a:prstClr val="black"/>
                </a:solidFill>
              </a:rPr>
              <a:t>кв.категории</a:t>
            </a:r>
            <a:endParaRPr lang="ru-RU" b="1" dirty="0">
              <a:solidFill>
                <a:prstClr val="black"/>
              </a:solidFill>
            </a:endParaRPr>
          </a:p>
          <a:p>
            <a:pPr lvl="0" algn="r"/>
            <a:r>
              <a:rPr lang="ru-RU" b="1" dirty="0">
                <a:solidFill>
                  <a:prstClr val="black"/>
                </a:solidFill>
              </a:rPr>
              <a:t>Соколова С.Д.</a:t>
            </a:r>
          </a:p>
        </p:txBody>
      </p:sp>
    </p:spTree>
    <p:extLst>
      <p:ext uri="{BB962C8B-B14F-4D97-AF65-F5344CB8AC3E}">
        <p14:creationId xmlns:p14="http://schemas.microsoft.com/office/powerpoint/2010/main" val="170012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7173416" cy="492972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Вид проекта: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познавательно-творческий</a:t>
            </a:r>
          </a:p>
          <a:p>
            <a:pPr marL="45720" indent="0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Продолжительность: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краткосрочный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(3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недели).</a:t>
            </a:r>
          </a:p>
          <a:p>
            <a:pPr marL="45720" indent="0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Участники: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воспитанники второй младшей группы, воспитатель, родители.</a:t>
            </a:r>
          </a:p>
          <a:p>
            <a:pPr marL="45720" indent="0">
              <a:buNone/>
            </a:pP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создание условий для развития творческих и познавательных способностей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участников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проекта в совместной деятельности при ознакомлении с елкой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4707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731520"/>
            <a:ext cx="7632848" cy="5145752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sz="2800" b="1" u="sng" dirty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" indent="0">
              <a:buNone/>
            </a:pPr>
            <a:endParaRPr lang="ru-RU" sz="24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Познакомить детей с общенародным праздником Новый год и его традициями.</a:t>
            </a:r>
          </a:p>
          <a:p>
            <a:pPr marL="4572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Расширить знания родителей о традиции новогодней елки и важности знакомства с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ней детей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Воспитывать дружеские взаимоотношения, интерес к народным традициям.</a:t>
            </a:r>
          </a:p>
          <a:p>
            <a:pPr marL="45720" indent="0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Привлечь 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родителей к совместной творческой деятельности с детьми.</a:t>
            </a:r>
          </a:p>
          <a:p>
            <a:pPr marL="45720" indent="0">
              <a:buNone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Создать позитивный настрой в преддверии новогоднего праздника.</a:t>
            </a:r>
          </a:p>
          <a:p>
            <a:pPr marL="45720" indent="0">
              <a:buNone/>
            </a:pPr>
            <a:endParaRPr lang="ru-RU" b="1" u="sng" dirty="0"/>
          </a:p>
        </p:txBody>
      </p:sp>
    </p:spTree>
    <p:extLst>
      <p:ext uri="{BB962C8B-B14F-4D97-AF65-F5344CB8AC3E}">
        <p14:creationId xmlns:p14="http://schemas.microsoft.com/office/powerpoint/2010/main" val="394002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24000" y="882948"/>
            <a:ext cx="6360368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Предполагаемые  результаты </a:t>
            </a:r>
            <a:r>
              <a:rPr lang="ru-RU" sz="2800" b="1" u="sng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реализации   </a:t>
            </a:r>
            <a:r>
              <a:rPr lang="ru-RU" sz="2800" b="1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проекта: </a:t>
            </a:r>
            <a:endParaRPr lang="ru-RU" sz="2800" b="1" u="sng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b="1" u="sng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1.Обогащение 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представления детей о празднике Новый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год, об украшении  новогодней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ели,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об обычаях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встречи новогоднего праздника, его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атрибутики. </a:t>
            </a:r>
          </a:p>
          <a:p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Демонстрация творческих способностей детей и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родителей через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выставку поделок 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«Мастерская Деда Мороза».</a:t>
            </a:r>
          </a:p>
          <a:p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Новогодний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утренник </a:t>
            </a:r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«Поможем снеговику»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56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Рисование и  раскрашивание ёлочки</a:t>
            </a:r>
            <a:endParaRPr lang="ru-RU" sz="28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Пользоваель\Desktop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4957203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ользоваель\Desktop\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12777"/>
            <a:ext cx="3024336" cy="4369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59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Рассматривание сюжетных картин</a:t>
            </a:r>
            <a:endParaRPr lang="ru-RU" sz="28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Пользоваель\Desktop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4104456" cy="507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Пользоваель\Desktop\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82" y="1268760"/>
            <a:ext cx="4281306" cy="507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689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 algn="ctr">
              <a:buNone/>
            </a:pPr>
            <a:r>
              <a:rPr lang="ru-RU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Чтение новогодних сказок и  разучивание стихов</a:t>
            </a:r>
          </a:p>
          <a:p>
            <a:pPr marL="45720" indent="0" algn="ctr">
              <a:buNone/>
            </a:pPr>
            <a:endParaRPr lang="ru-RU" u="sng" dirty="0"/>
          </a:p>
        </p:txBody>
      </p:sp>
      <p:pic>
        <p:nvPicPr>
          <p:cNvPr id="3074" name="Picture 2" descr="C:\Users\Пользоваель\Desktop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2060848"/>
            <a:ext cx="410445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Пользоваель\Desktop\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60848"/>
            <a:ext cx="403838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1461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45720" indent="0" algn="ctr">
              <a:buNone/>
            </a:pPr>
            <a:r>
              <a:rPr lang="ru-RU" b="1" u="sng" dirty="0" smtClean="0"/>
              <a:t> </a:t>
            </a:r>
            <a:r>
              <a:rPr lang="ru-RU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Поставили и нарядили ёлочку-красавицу в группе</a:t>
            </a:r>
          </a:p>
          <a:p>
            <a:pPr marL="45720" indent="0">
              <a:buNone/>
            </a:pPr>
            <a:endParaRPr lang="ru-RU" b="1" u="sng" dirty="0"/>
          </a:p>
        </p:txBody>
      </p:sp>
      <p:pic>
        <p:nvPicPr>
          <p:cNvPr id="4099" name="Picture 3" descr="C:\Users\Пользоваель\Desktop\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772816"/>
            <a:ext cx="3523462" cy="451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Пользоваель\Desktop\8QnK9ptuC0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72816"/>
            <a:ext cx="2952328" cy="451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58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Новогодний утренник</a:t>
            </a:r>
            <a:endParaRPr lang="ru-RU" sz="28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C:\Users\Пользоваель\Desktop\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340768"/>
            <a:ext cx="4392487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Пользоваель\Desktop\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84784"/>
            <a:ext cx="403244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9367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76583" y="501834"/>
            <a:ext cx="6400800" cy="3474720"/>
          </a:xfrm>
        </p:spPr>
        <p:txBody>
          <a:bodyPr/>
          <a:lstStyle/>
          <a:p>
            <a:pPr marL="45720" indent="0" algn="ctr">
              <a:buNone/>
            </a:pPr>
            <a:r>
              <a:rPr lang="ru-RU" sz="2800" b="1" u="sng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абота с родителями </a:t>
            </a:r>
          </a:p>
          <a:p>
            <a:pPr marL="45720" indent="0" algn="ctr">
              <a:buNone/>
            </a:pPr>
            <a:endParaRPr lang="ru-RU" b="1" u="sng" dirty="0"/>
          </a:p>
        </p:txBody>
      </p:sp>
      <p:pic>
        <p:nvPicPr>
          <p:cNvPr id="2050" name="Picture 2" descr="C:\Users\Пользоваель\Desktop\VPtXZ7QXydQ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44557"/>
            <a:ext cx="3415408" cy="2189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64088" y="1144557"/>
            <a:ext cx="35283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Организация выставки совместных работ детей и родителей «Мастерская Деда Мороза»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Пользоваель\Desktop\aSn55gmvXq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56992"/>
            <a:ext cx="2483146" cy="331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Пользоваель\Desktop\sNur3V4wrP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6862" y="3330132"/>
            <a:ext cx="2503290" cy="3337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Пользоваель\Desktop\Lf-Z5QF4nY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3356992"/>
            <a:ext cx="2448272" cy="3264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342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4857720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ru-RU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Результаты проекта</a:t>
            </a:r>
            <a:r>
              <a:rPr lang="ru-RU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" indent="0">
              <a:buNone/>
            </a:pPr>
            <a:endParaRPr lang="ru-RU" sz="2800" b="1" u="sng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Тема проекта выбрана с учетом возрастных особенностей детей и актуальностью проблемы.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Дети расширили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 представления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истории елочки и празднования Нового года.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Провели новогодний утренник возле елочки.</a:t>
            </a:r>
          </a:p>
          <a:p>
            <a:pPr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Родители приняли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участие </a:t>
            </a:r>
            <a:r>
              <a:rPr lang="ru-RU" sz="2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выставке 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совместных работ детей и родителей «Мастерская Деда Мороза»</a:t>
            </a:r>
            <a:endParaRPr lang="ru-RU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0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691680" y="2328633"/>
            <a:ext cx="59913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957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1603</TotalTime>
  <Words>241</Words>
  <Application>Microsoft Office PowerPoint</Application>
  <PresentationFormat>Экран (4:3)</PresentationFormat>
  <Paragraphs>36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24</cp:revision>
  <dcterms:created xsi:type="dcterms:W3CDTF">2021-02-22T17:22:16Z</dcterms:created>
  <dcterms:modified xsi:type="dcterms:W3CDTF">2021-02-24T19:07:14Z</dcterms:modified>
</cp:coreProperties>
</file>