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7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99670E-F94C-458F-A320-93A8ACB9E39F}" type="doc">
      <dgm:prSet loTypeId="urn:microsoft.com/office/officeart/2005/8/layout/vProcess5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BBA1D0C-D745-4F41-B0CA-47E1AAF98837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Родительские собрания</a:t>
          </a:r>
        </a:p>
        <a:p>
          <a:r>
            <a:rPr lang="ru-RU" sz="1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60 минут</a:t>
          </a:r>
          <a:endParaRPr lang="ru-RU" sz="12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3E96CA-EA64-4ADE-8E17-B7C5773D308B}" type="parTrans" cxnId="{2FE2AD80-DDAC-4D6B-913E-DDCCB708A0E6}">
      <dgm:prSet/>
      <dgm:spPr/>
      <dgm:t>
        <a:bodyPr/>
        <a:lstStyle/>
        <a:p>
          <a:endParaRPr lang="ru-RU"/>
        </a:p>
      </dgm:t>
    </dgm:pt>
    <dgm:pt modelId="{7CD3650E-69E0-453B-BB46-123142BB00AC}" type="sibTrans" cxnId="{2FE2AD80-DDAC-4D6B-913E-DDCCB708A0E6}">
      <dgm:prSet/>
      <dgm:spPr/>
      <dgm:t>
        <a:bodyPr/>
        <a:lstStyle/>
        <a:p>
          <a:endParaRPr lang="ru-RU"/>
        </a:p>
      </dgm:t>
    </dgm:pt>
    <dgm:pt modelId="{4550B521-418E-4090-8EF5-E9E01355CAE3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Индивидуальная работа с родителями детей ОВЗ</a:t>
          </a:r>
        </a:p>
        <a:p>
          <a:r>
            <a:rPr lang="ru-RU" sz="1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Личные встречи с родителями (законными представителями)  165 мин</a:t>
          </a:r>
          <a:endParaRPr lang="ru-RU" sz="12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976305-01EF-4158-9445-01E423AAFDD7}" type="parTrans" cxnId="{1E8045BD-C1DA-4497-A400-A6C98B6086B7}">
      <dgm:prSet/>
      <dgm:spPr/>
      <dgm:t>
        <a:bodyPr/>
        <a:lstStyle/>
        <a:p>
          <a:endParaRPr lang="ru-RU"/>
        </a:p>
      </dgm:t>
    </dgm:pt>
    <dgm:pt modelId="{92D71DDF-B88C-4A9F-9C39-0B524D365CB8}" type="sibTrans" cxnId="{1E8045BD-C1DA-4497-A400-A6C98B6086B7}">
      <dgm:prSet/>
      <dgm:spPr/>
      <dgm:t>
        <a:bodyPr/>
        <a:lstStyle/>
        <a:p>
          <a:endParaRPr lang="ru-RU"/>
        </a:p>
      </dgm:t>
    </dgm:pt>
    <dgm:pt modelId="{37B0F789-993E-4E74-920D-0C0F07DCA705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Заполнение инструктором тетрадей взаимодействия с воспитателями</a:t>
          </a:r>
        </a:p>
        <a:p>
          <a:r>
            <a:rPr lang="ru-RU" sz="1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60 минут (написание 40 мин, хождение  10 мин, объяснение 10 мин)</a:t>
          </a:r>
          <a:endParaRPr lang="ru-RU" sz="12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E24D51-5908-4877-AC96-7B7AE20A0105}" type="parTrans" cxnId="{7F90162B-AA87-457D-9A36-2CA0FA39CFE8}">
      <dgm:prSet/>
      <dgm:spPr/>
      <dgm:t>
        <a:bodyPr/>
        <a:lstStyle/>
        <a:p>
          <a:endParaRPr lang="ru-RU"/>
        </a:p>
      </dgm:t>
    </dgm:pt>
    <dgm:pt modelId="{054578B9-8B09-4612-A343-99EBEB5B9293}" type="sibTrans" cxnId="{7F90162B-AA87-457D-9A36-2CA0FA39CFE8}">
      <dgm:prSet/>
      <dgm:spPr/>
      <dgm:t>
        <a:bodyPr/>
        <a:lstStyle/>
        <a:p>
          <a:endParaRPr lang="ru-RU"/>
        </a:p>
      </dgm:t>
    </dgm:pt>
    <dgm:pt modelId="{D4392A89-6166-42D2-8C0B-197B3173B89B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Написание рекомендаций для родителей (законных представителей)</a:t>
          </a:r>
        </a:p>
        <a:p>
          <a:r>
            <a:rPr lang="ru-RU" sz="1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120 минут</a:t>
          </a:r>
          <a:endParaRPr lang="ru-RU" sz="12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4863D8-F5C9-42F3-832C-1305ADE30F19}" type="parTrans" cxnId="{076056D1-E9DE-4586-AA40-4FD4670128DD}">
      <dgm:prSet/>
      <dgm:spPr/>
      <dgm:t>
        <a:bodyPr/>
        <a:lstStyle/>
        <a:p>
          <a:endParaRPr lang="ru-RU"/>
        </a:p>
      </dgm:t>
    </dgm:pt>
    <dgm:pt modelId="{28FED6EA-CE8D-40EF-8522-F5BAD6FFFBFD}" type="sibTrans" cxnId="{076056D1-E9DE-4586-AA40-4FD4670128DD}">
      <dgm:prSet/>
      <dgm:spPr/>
      <dgm:t>
        <a:bodyPr/>
        <a:lstStyle/>
        <a:p>
          <a:endParaRPr lang="ru-RU"/>
        </a:p>
      </dgm:t>
    </dgm:pt>
    <dgm:pt modelId="{F9721A00-DF40-4FDD-B9FF-CA9E76687F1F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Ребенок не закрепил навык выполнения упражнений из-за отсутствия работы дома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C9C739-2D38-4036-8F6D-42CEAB7F7519}" type="parTrans" cxnId="{3CD67E79-0433-4486-8CDA-60A548B5B33C}">
      <dgm:prSet/>
      <dgm:spPr/>
      <dgm:t>
        <a:bodyPr/>
        <a:lstStyle/>
        <a:p>
          <a:endParaRPr lang="ru-RU"/>
        </a:p>
      </dgm:t>
    </dgm:pt>
    <dgm:pt modelId="{522FA579-C110-42B3-A9BF-773F642D23C3}" type="sibTrans" cxnId="{3CD67E79-0433-4486-8CDA-60A548B5B33C}">
      <dgm:prSet/>
      <dgm:spPr/>
      <dgm:t>
        <a:bodyPr/>
        <a:lstStyle/>
        <a:p>
          <a:endParaRPr lang="ru-RU"/>
        </a:p>
      </dgm:t>
    </dgm:pt>
    <dgm:pt modelId="{E22813EF-5EF3-4F5B-8DA9-A729490F0DC4}">
      <dgm:prSet phldrT="[Текст]" phldr="1"/>
      <dgm:spPr/>
      <dgm:t>
        <a:bodyPr/>
        <a:lstStyle/>
        <a:p>
          <a:endParaRPr lang="ru-RU"/>
        </a:p>
      </dgm:t>
    </dgm:pt>
    <dgm:pt modelId="{C7BDD069-C46A-4A7A-B6C1-A323E0C6317B}" type="parTrans" cxnId="{5C07AC1B-9625-4806-B1B0-870E337C4482}">
      <dgm:prSet/>
      <dgm:spPr/>
      <dgm:t>
        <a:bodyPr/>
        <a:lstStyle/>
        <a:p>
          <a:endParaRPr lang="ru-RU"/>
        </a:p>
      </dgm:t>
    </dgm:pt>
    <dgm:pt modelId="{E6F065B0-099C-4EAA-90D7-148DC98CB7FD}" type="sibTrans" cxnId="{5C07AC1B-9625-4806-B1B0-870E337C4482}">
      <dgm:prSet/>
      <dgm:spPr/>
      <dgm:t>
        <a:bodyPr/>
        <a:lstStyle/>
        <a:p>
          <a:endParaRPr lang="ru-RU"/>
        </a:p>
      </dgm:t>
    </dgm:pt>
    <dgm:pt modelId="{20FEDC07-38FC-45D5-A04E-6AA16FCEB9F1}">
      <dgm:prSet phldrT="[Текст]" phldr="1"/>
      <dgm:spPr/>
      <dgm:t>
        <a:bodyPr/>
        <a:lstStyle/>
        <a:p>
          <a:endParaRPr lang="ru-RU"/>
        </a:p>
      </dgm:t>
    </dgm:pt>
    <dgm:pt modelId="{03B22E9D-458C-4BD1-A9A5-FC790118C41D}" type="parTrans" cxnId="{6964B017-A3DE-4BAF-98F6-B838BDF24F32}">
      <dgm:prSet/>
      <dgm:spPr/>
      <dgm:t>
        <a:bodyPr/>
        <a:lstStyle/>
        <a:p>
          <a:endParaRPr lang="ru-RU"/>
        </a:p>
      </dgm:t>
    </dgm:pt>
    <dgm:pt modelId="{DD116A49-F8F6-41F7-B4B9-C207A20AC49C}" type="sibTrans" cxnId="{6964B017-A3DE-4BAF-98F6-B838BDF24F32}">
      <dgm:prSet/>
      <dgm:spPr/>
      <dgm:t>
        <a:bodyPr/>
        <a:lstStyle/>
        <a:p>
          <a:endParaRPr lang="ru-RU"/>
        </a:p>
      </dgm:t>
    </dgm:pt>
    <dgm:pt modelId="{DDF381CA-3884-41F9-B8E3-021CD1D77AA8}">
      <dgm:prSet phldrT="[Текст]"/>
      <dgm:spPr/>
      <dgm:t>
        <a:bodyPr/>
        <a:lstStyle/>
        <a:p>
          <a:endParaRPr lang="ru-RU"/>
        </a:p>
      </dgm:t>
    </dgm:pt>
    <dgm:pt modelId="{B9549EFF-77C4-4ADE-B426-658BB342FE93}" type="parTrans" cxnId="{AB50AB63-A3E4-4771-AE55-3CA01F003E01}">
      <dgm:prSet/>
      <dgm:spPr/>
      <dgm:t>
        <a:bodyPr/>
        <a:lstStyle/>
        <a:p>
          <a:endParaRPr lang="ru-RU"/>
        </a:p>
      </dgm:t>
    </dgm:pt>
    <dgm:pt modelId="{351FB574-99D4-4AD8-B14E-5F2D7C7A3179}" type="sibTrans" cxnId="{AB50AB63-A3E4-4771-AE55-3CA01F003E01}">
      <dgm:prSet/>
      <dgm:spPr/>
      <dgm:t>
        <a:bodyPr/>
        <a:lstStyle/>
        <a:p>
          <a:endParaRPr lang="ru-RU"/>
        </a:p>
      </dgm:t>
    </dgm:pt>
    <dgm:pt modelId="{FF9C7114-1F2E-451D-A504-7DF6CC0C1CBE}">
      <dgm:prSet phldrT="[Текст]"/>
      <dgm:spPr/>
      <dgm:t>
        <a:bodyPr/>
        <a:lstStyle/>
        <a:p>
          <a:endParaRPr lang="ru-RU"/>
        </a:p>
      </dgm:t>
    </dgm:pt>
    <dgm:pt modelId="{C2166B1F-2B08-4C74-AA57-5970D41D2B1F}" type="parTrans" cxnId="{564EB53A-E873-46D8-9023-5713B8953365}">
      <dgm:prSet/>
      <dgm:spPr/>
      <dgm:t>
        <a:bodyPr/>
        <a:lstStyle/>
        <a:p>
          <a:endParaRPr lang="ru-RU"/>
        </a:p>
      </dgm:t>
    </dgm:pt>
    <dgm:pt modelId="{61DFE396-E870-43DB-AE08-C01B03D0A849}" type="sibTrans" cxnId="{564EB53A-E873-46D8-9023-5713B8953365}">
      <dgm:prSet/>
      <dgm:spPr/>
      <dgm:t>
        <a:bodyPr/>
        <a:lstStyle/>
        <a:p>
          <a:endParaRPr lang="ru-RU"/>
        </a:p>
      </dgm:t>
    </dgm:pt>
    <dgm:pt modelId="{72BFC028-9A92-44DC-9B22-2FDCF3E30BAC}">
      <dgm:prSet phldrT="[Текст]" phldr="1"/>
      <dgm:spPr/>
      <dgm:t>
        <a:bodyPr/>
        <a:lstStyle/>
        <a:p>
          <a:endParaRPr lang="ru-RU"/>
        </a:p>
      </dgm:t>
    </dgm:pt>
    <dgm:pt modelId="{39E746B3-919C-4ED7-B4FA-BCE551EA830B}" type="parTrans" cxnId="{FC6F3913-55F0-4D20-921E-17794BDB7C96}">
      <dgm:prSet/>
      <dgm:spPr/>
      <dgm:t>
        <a:bodyPr/>
        <a:lstStyle/>
        <a:p>
          <a:endParaRPr lang="ru-RU"/>
        </a:p>
      </dgm:t>
    </dgm:pt>
    <dgm:pt modelId="{516C283F-6119-464B-9228-27DB0BC69E86}" type="sibTrans" cxnId="{FC6F3913-55F0-4D20-921E-17794BDB7C96}">
      <dgm:prSet/>
      <dgm:spPr/>
      <dgm:t>
        <a:bodyPr/>
        <a:lstStyle/>
        <a:p>
          <a:endParaRPr lang="ru-RU"/>
        </a:p>
      </dgm:t>
    </dgm:pt>
    <dgm:pt modelId="{6B6259A9-C4A1-42BB-BEEB-1DC4E733EA6F}">
      <dgm:prSet phldrT="[Текст]"/>
      <dgm:spPr/>
      <dgm:t>
        <a:bodyPr/>
        <a:lstStyle/>
        <a:p>
          <a:endParaRPr lang="ru-RU"/>
        </a:p>
      </dgm:t>
    </dgm:pt>
    <dgm:pt modelId="{0D899B35-3F4F-44D8-9FA2-78FF459163C6}" type="parTrans" cxnId="{DDF1544C-507D-4658-BF1F-4606E70F7F37}">
      <dgm:prSet/>
      <dgm:spPr/>
      <dgm:t>
        <a:bodyPr/>
        <a:lstStyle/>
        <a:p>
          <a:endParaRPr lang="ru-RU"/>
        </a:p>
      </dgm:t>
    </dgm:pt>
    <dgm:pt modelId="{C7E006CE-CFB8-45BD-9367-017A5D1ADCE4}" type="sibTrans" cxnId="{DDF1544C-507D-4658-BF1F-4606E70F7F37}">
      <dgm:prSet/>
      <dgm:spPr/>
      <dgm:t>
        <a:bodyPr/>
        <a:lstStyle/>
        <a:p>
          <a:endParaRPr lang="ru-RU"/>
        </a:p>
      </dgm:t>
    </dgm:pt>
    <dgm:pt modelId="{88DD10A0-E473-48A6-AFFB-B2F668311FEA}">
      <dgm:prSet phldrT="[Текст]"/>
      <dgm:spPr/>
      <dgm:t>
        <a:bodyPr/>
        <a:lstStyle/>
        <a:p>
          <a:endParaRPr lang="ru-RU"/>
        </a:p>
      </dgm:t>
    </dgm:pt>
    <dgm:pt modelId="{3998E531-97B0-40E5-A9A8-B884C3621CEB}" type="parTrans" cxnId="{14E05C7F-0053-4285-9345-DDFE4480966F}">
      <dgm:prSet/>
      <dgm:spPr/>
      <dgm:t>
        <a:bodyPr/>
        <a:lstStyle/>
        <a:p>
          <a:endParaRPr lang="ru-RU"/>
        </a:p>
      </dgm:t>
    </dgm:pt>
    <dgm:pt modelId="{60906A9C-2D87-4B58-A0C7-DE9B2D116437}" type="sibTrans" cxnId="{14E05C7F-0053-4285-9345-DDFE4480966F}">
      <dgm:prSet/>
      <dgm:spPr/>
      <dgm:t>
        <a:bodyPr/>
        <a:lstStyle/>
        <a:p>
          <a:endParaRPr lang="ru-RU"/>
        </a:p>
      </dgm:t>
    </dgm:pt>
    <dgm:pt modelId="{5A455C51-44C9-4B23-A44D-601A734DBBF0}">
      <dgm:prSet phldrT="[Текст]"/>
      <dgm:spPr/>
      <dgm:t>
        <a:bodyPr/>
        <a:lstStyle/>
        <a:p>
          <a:endParaRPr lang="ru-RU"/>
        </a:p>
      </dgm:t>
    </dgm:pt>
    <dgm:pt modelId="{9B3FFDB6-45C6-40C6-9B01-4D098268247A}" type="parTrans" cxnId="{46AA4C2A-F0C9-427B-B5A0-0618DC45918D}">
      <dgm:prSet/>
      <dgm:spPr/>
      <dgm:t>
        <a:bodyPr/>
        <a:lstStyle/>
        <a:p>
          <a:endParaRPr lang="ru-RU"/>
        </a:p>
      </dgm:t>
    </dgm:pt>
    <dgm:pt modelId="{8AFC242B-6F8A-4D51-93A5-71BFA99D6B1B}" type="sibTrans" cxnId="{46AA4C2A-F0C9-427B-B5A0-0618DC45918D}">
      <dgm:prSet/>
      <dgm:spPr/>
      <dgm:t>
        <a:bodyPr/>
        <a:lstStyle/>
        <a:p>
          <a:endParaRPr lang="ru-RU"/>
        </a:p>
      </dgm:t>
    </dgm:pt>
    <dgm:pt modelId="{E89212EA-7C8E-4CFE-B8FB-2E7EEF3DD6BE}">
      <dgm:prSet phldrT="[Текст]"/>
      <dgm:spPr/>
      <dgm:t>
        <a:bodyPr/>
        <a:lstStyle/>
        <a:p>
          <a:endParaRPr lang="ru-RU"/>
        </a:p>
      </dgm:t>
    </dgm:pt>
    <dgm:pt modelId="{0FE3DA64-E8EB-4C6E-B806-9A2AB89F30B1}" type="parTrans" cxnId="{B4667437-1FAF-4203-BEBF-88EA7E5A992A}">
      <dgm:prSet/>
      <dgm:spPr/>
      <dgm:t>
        <a:bodyPr/>
        <a:lstStyle/>
        <a:p>
          <a:endParaRPr lang="ru-RU"/>
        </a:p>
      </dgm:t>
    </dgm:pt>
    <dgm:pt modelId="{71070A5D-A984-43E9-A338-E0D9826FA8E9}" type="sibTrans" cxnId="{B4667437-1FAF-4203-BEBF-88EA7E5A992A}">
      <dgm:prSet/>
      <dgm:spPr/>
      <dgm:t>
        <a:bodyPr/>
        <a:lstStyle/>
        <a:p>
          <a:endParaRPr lang="ru-RU"/>
        </a:p>
      </dgm:t>
    </dgm:pt>
    <dgm:pt modelId="{9272F2CD-5F01-4B95-A208-7A484DC1B9E3}">
      <dgm:prSet/>
      <dgm:spPr/>
      <dgm:t>
        <a:bodyPr/>
        <a:lstStyle/>
        <a:p>
          <a:endParaRPr lang="ru-RU"/>
        </a:p>
      </dgm:t>
    </dgm:pt>
    <dgm:pt modelId="{46D134D9-B898-43A3-86FE-B64EA7E217FA}" type="parTrans" cxnId="{8FE71C77-22E1-4072-BC3C-129A65B1CC65}">
      <dgm:prSet/>
      <dgm:spPr/>
      <dgm:t>
        <a:bodyPr/>
        <a:lstStyle/>
        <a:p>
          <a:endParaRPr lang="ru-RU"/>
        </a:p>
      </dgm:t>
    </dgm:pt>
    <dgm:pt modelId="{2C476F81-40EF-42F5-BB69-9AFCF42FF43E}" type="sibTrans" cxnId="{8FE71C77-22E1-4072-BC3C-129A65B1CC65}">
      <dgm:prSet/>
      <dgm:spPr/>
      <dgm:t>
        <a:bodyPr/>
        <a:lstStyle/>
        <a:p>
          <a:endParaRPr lang="ru-RU"/>
        </a:p>
      </dgm:t>
    </dgm:pt>
    <dgm:pt modelId="{CD77A721-9446-4912-A6F0-4E84D315DAF4}" type="pres">
      <dgm:prSet presAssocID="{2A99670E-F94C-458F-A320-93A8ACB9E39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B419D7-813A-47F2-B512-21EE305DB822}" type="pres">
      <dgm:prSet presAssocID="{2A99670E-F94C-458F-A320-93A8ACB9E39F}" presName="dummyMaxCanvas" presStyleCnt="0">
        <dgm:presLayoutVars/>
      </dgm:prSet>
      <dgm:spPr/>
    </dgm:pt>
    <dgm:pt modelId="{E84797FC-0001-4D40-BA07-CB724C7A6303}" type="pres">
      <dgm:prSet presAssocID="{2A99670E-F94C-458F-A320-93A8ACB9E39F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D36B91-BE01-4194-BBFC-8B29916BE562}" type="pres">
      <dgm:prSet presAssocID="{2A99670E-F94C-458F-A320-93A8ACB9E39F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8F9F8E-797B-4BED-9504-899AEF630297}" type="pres">
      <dgm:prSet presAssocID="{2A99670E-F94C-458F-A320-93A8ACB9E39F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EDDB9F-AFD0-437E-B6FC-26963524D9E0}" type="pres">
      <dgm:prSet presAssocID="{2A99670E-F94C-458F-A320-93A8ACB9E39F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4EA069-723C-4107-8D48-B143F025750B}" type="pres">
      <dgm:prSet presAssocID="{2A99670E-F94C-458F-A320-93A8ACB9E39F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404612-0780-459B-BDDA-8855A8E14C3E}" type="pres">
      <dgm:prSet presAssocID="{2A99670E-F94C-458F-A320-93A8ACB9E39F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07C047-76B5-4B26-9799-3C96D302DA3A}" type="pres">
      <dgm:prSet presAssocID="{2A99670E-F94C-458F-A320-93A8ACB9E39F}" presName="FiveConn_2-3" presStyleLbl="fgAccFollowNode1" presStyleIdx="1" presStyleCnt="4" custLinFactNeighborX="1349" custLinFactNeighborY="-34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BE9127-81EE-4A16-87F6-38181582BD7C}" type="pres">
      <dgm:prSet presAssocID="{2A99670E-F94C-458F-A320-93A8ACB9E39F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EDD1A4-1306-4695-9E2E-AE1CECE1D21F}" type="pres">
      <dgm:prSet presAssocID="{2A99670E-F94C-458F-A320-93A8ACB9E39F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863CFE-3469-4868-9D34-F6A6A6CFC844}" type="pres">
      <dgm:prSet presAssocID="{2A99670E-F94C-458F-A320-93A8ACB9E39F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2CF38E-68CC-4AFC-9859-452DE1FF64CB}" type="pres">
      <dgm:prSet presAssocID="{2A99670E-F94C-458F-A320-93A8ACB9E39F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E55491-63B4-47A1-9212-7AF16E65C195}" type="pres">
      <dgm:prSet presAssocID="{2A99670E-F94C-458F-A320-93A8ACB9E39F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C27888-EE63-48A4-B761-638B2BA7FD89}" type="pres">
      <dgm:prSet presAssocID="{2A99670E-F94C-458F-A320-93A8ACB9E39F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E240D1-2159-426A-B47D-3927B8171380}" type="pres">
      <dgm:prSet presAssocID="{2A99670E-F94C-458F-A320-93A8ACB9E39F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07AC1B-9625-4806-B1B0-870E337C4482}" srcId="{2A99670E-F94C-458F-A320-93A8ACB9E39F}" destId="{E22813EF-5EF3-4F5B-8DA9-A729490F0DC4}" srcOrd="5" destOrd="0" parTransId="{C7BDD069-C46A-4A7A-B6C1-A323E0C6317B}" sibTransId="{E6F065B0-099C-4EAA-90D7-148DC98CB7FD}"/>
    <dgm:cxn modelId="{2FE760C1-C6E3-49EE-B8EA-6839DC7B635D}" type="presOf" srcId="{37B0F789-993E-4E74-920D-0C0F07DCA705}" destId="{6CE55491-63B4-47A1-9212-7AF16E65C195}" srcOrd="1" destOrd="0" presId="urn:microsoft.com/office/officeart/2005/8/layout/vProcess5"/>
    <dgm:cxn modelId="{AB50AB63-A3E4-4771-AE55-3CA01F003E01}" srcId="{2A99670E-F94C-458F-A320-93A8ACB9E39F}" destId="{DDF381CA-3884-41F9-B8E3-021CD1D77AA8}" srcOrd="7" destOrd="0" parTransId="{B9549EFF-77C4-4ADE-B426-658BB342FE93}" sibTransId="{351FB574-99D4-4AD8-B14E-5F2D7C7A3179}"/>
    <dgm:cxn modelId="{8C6BA1BD-C1D8-4640-8034-AE270D9324A0}" type="presOf" srcId="{4550B521-418E-4090-8EF5-E9E01355CAE3}" destId="{9BD36B91-BE01-4194-BBFC-8B29916BE562}" srcOrd="0" destOrd="0" presId="urn:microsoft.com/office/officeart/2005/8/layout/vProcess5"/>
    <dgm:cxn modelId="{3CD67E79-0433-4486-8CDA-60A548B5B33C}" srcId="{2A99670E-F94C-458F-A320-93A8ACB9E39F}" destId="{F9721A00-DF40-4FDD-B9FF-CA9E76687F1F}" srcOrd="4" destOrd="0" parTransId="{11C9C739-2D38-4036-8F6D-42CEAB7F7519}" sibTransId="{522FA579-C110-42B3-A9BF-773F642D23C3}"/>
    <dgm:cxn modelId="{F5D92870-21E4-46A3-BB51-81C497B9E499}" type="presOf" srcId="{28FED6EA-CE8D-40EF-8522-F5BAD6FFFBFD}" destId="{79EDD1A4-1306-4695-9E2E-AE1CECE1D21F}" srcOrd="0" destOrd="0" presId="urn:microsoft.com/office/officeart/2005/8/layout/vProcess5"/>
    <dgm:cxn modelId="{D7563270-C72C-4F10-9163-F994547FC2B7}" type="presOf" srcId="{5BBA1D0C-D745-4F41-B0CA-47E1AAF98837}" destId="{E84797FC-0001-4D40-BA07-CB724C7A6303}" srcOrd="0" destOrd="0" presId="urn:microsoft.com/office/officeart/2005/8/layout/vProcess5"/>
    <dgm:cxn modelId="{7A4CAB33-A161-4A0D-B7DF-8A17681EE4D6}" type="presOf" srcId="{92D71DDF-B88C-4A9F-9C39-0B524D365CB8}" destId="{CD07C047-76B5-4B26-9799-3C96D302DA3A}" srcOrd="0" destOrd="0" presId="urn:microsoft.com/office/officeart/2005/8/layout/vProcess5"/>
    <dgm:cxn modelId="{48B0E291-C281-4EF1-B910-EEC458382942}" type="presOf" srcId="{F9721A00-DF40-4FDD-B9FF-CA9E76687F1F}" destId="{94E240D1-2159-426A-B47D-3927B8171380}" srcOrd="1" destOrd="0" presId="urn:microsoft.com/office/officeart/2005/8/layout/vProcess5"/>
    <dgm:cxn modelId="{8B9F7F48-19F8-4BCB-9861-968F26893C93}" type="presOf" srcId="{37B0F789-993E-4E74-920D-0C0F07DCA705}" destId="{118F9F8E-797B-4BED-9504-899AEF630297}" srcOrd="0" destOrd="0" presId="urn:microsoft.com/office/officeart/2005/8/layout/vProcess5"/>
    <dgm:cxn modelId="{8FE71C77-22E1-4072-BC3C-129A65B1CC65}" srcId="{2A99670E-F94C-458F-A320-93A8ACB9E39F}" destId="{9272F2CD-5F01-4B95-A208-7A484DC1B9E3}" srcOrd="11" destOrd="0" parTransId="{46D134D9-B898-43A3-86FE-B64EA7E217FA}" sibTransId="{2C476F81-40EF-42F5-BB69-9AFCF42FF43E}"/>
    <dgm:cxn modelId="{337D8918-9061-4714-B08A-0FF58BB45AE2}" type="presOf" srcId="{D4392A89-6166-42D2-8C0B-197B3173B89B}" destId="{68C27888-EE63-48A4-B761-638B2BA7FD89}" srcOrd="1" destOrd="0" presId="urn:microsoft.com/office/officeart/2005/8/layout/vProcess5"/>
    <dgm:cxn modelId="{14E05C7F-0053-4285-9345-DDFE4480966F}" srcId="{6B6259A9-C4A1-42BB-BEEB-1DC4E733EA6F}" destId="{88DD10A0-E473-48A6-AFFB-B2F668311FEA}" srcOrd="0" destOrd="0" parTransId="{3998E531-97B0-40E5-A9A8-B884C3621CEB}" sibTransId="{60906A9C-2D87-4B58-A0C7-DE9B2D116437}"/>
    <dgm:cxn modelId="{FC6F3913-55F0-4D20-921E-17794BDB7C96}" srcId="{2A99670E-F94C-458F-A320-93A8ACB9E39F}" destId="{72BFC028-9A92-44DC-9B22-2FDCF3E30BAC}" srcOrd="8" destOrd="0" parTransId="{39E746B3-919C-4ED7-B4FA-BCE551EA830B}" sibTransId="{516C283F-6119-464B-9228-27DB0BC69E86}"/>
    <dgm:cxn modelId="{1E8045BD-C1DA-4497-A400-A6C98B6086B7}" srcId="{2A99670E-F94C-458F-A320-93A8ACB9E39F}" destId="{4550B521-418E-4090-8EF5-E9E01355CAE3}" srcOrd="1" destOrd="0" parTransId="{16976305-01EF-4158-9445-01E423AAFDD7}" sibTransId="{92D71DDF-B88C-4A9F-9C39-0B524D365CB8}"/>
    <dgm:cxn modelId="{B4667437-1FAF-4203-BEBF-88EA7E5A992A}" srcId="{5A455C51-44C9-4B23-A44D-601A734DBBF0}" destId="{E89212EA-7C8E-4CFE-B8FB-2E7EEF3DD6BE}" srcOrd="0" destOrd="0" parTransId="{0FE3DA64-E8EB-4C6E-B806-9A2AB89F30B1}" sibTransId="{71070A5D-A984-43E9-A338-E0D9826FA8E9}"/>
    <dgm:cxn modelId="{ED08B159-A1B1-42EC-B507-FDD0ADCF9AAB}" type="presOf" srcId="{F9721A00-DF40-4FDD-B9FF-CA9E76687F1F}" destId="{664EA069-723C-4107-8D48-B143F025750B}" srcOrd="0" destOrd="0" presId="urn:microsoft.com/office/officeart/2005/8/layout/vProcess5"/>
    <dgm:cxn modelId="{030C63F7-9096-412E-B82F-60CAAD32CA67}" type="presOf" srcId="{7CD3650E-69E0-453B-BB46-123142BB00AC}" destId="{2B404612-0780-459B-BDDA-8855A8E14C3E}" srcOrd="0" destOrd="0" presId="urn:microsoft.com/office/officeart/2005/8/layout/vProcess5"/>
    <dgm:cxn modelId="{380ACACE-12F0-4551-BA1F-7810EAA98A05}" type="presOf" srcId="{4550B521-418E-4090-8EF5-E9E01355CAE3}" destId="{EE2CF38E-68CC-4AFC-9859-452DE1FF64CB}" srcOrd="1" destOrd="0" presId="urn:microsoft.com/office/officeart/2005/8/layout/vProcess5"/>
    <dgm:cxn modelId="{2FE2AD80-DDAC-4D6B-913E-DDCCB708A0E6}" srcId="{2A99670E-F94C-458F-A320-93A8ACB9E39F}" destId="{5BBA1D0C-D745-4F41-B0CA-47E1AAF98837}" srcOrd="0" destOrd="0" parTransId="{393E96CA-EA64-4ADE-8E17-B7C5773D308B}" sibTransId="{7CD3650E-69E0-453B-BB46-123142BB00AC}"/>
    <dgm:cxn modelId="{BB967A72-111C-4B11-8CA2-C02E18AE61FA}" type="presOf" srcId="{054578B9-8B09-4612-A343-99EBEB5B9293}" destId="{68BE9127-81EE-4A16-87F6-38181582BD7C}" srcOrd="0" destOrd="0" presId="urn:microsoft.com/office/officeart/2005/8/layout/vProcess5"/>
    <dgm:cxn modelId="{9444C6CE-BFB1-4803-A32B-6E3A7521A408}" type="presOf" srcId="{D4392A89-6166-42D2-8C0B-197B3173B89B}" destId="{2BEDDB9F-AFD0-437E-B6FC-26963524D9E0}" srcOrd="0" destOrd="0" presId="urn:microsoft.com/office/officeart/2005/8/layout/vProcess5"/>
    <dgm:cxn modelId="{DDF1544C-507D-4658-BF1F-4606E70F7F37}" srcId="{2A99670E-F94C-458F-A320-93A8ACB9E39F}" destId="{6B6259A9-C4A1-42BB-BEEB-1DC4E733EA6F}" srcOrd="9" destOrd="0" parTransId="{0D899B35-3F4F-44D8-9FA2-78FF459163C6}" sibTransId="{C7E006CE-CFB8-45BD-9367-017A5D1ADCE4}"/>
    <dgm:cxn modelId="{A907E386-CC75-40EA-BDA1-290662B620FF}" type="presOf" srcId="{2A99670E-F94C-458F-A320-93A8ACB9E39F}" destId="{CD77A721-9446-4912-A6F0-4E84D315DAF4}" srcOrd="0" destOrd="0" presId="urn:microsoft.com/office/officeart/2005/8/layout/vProcess5"/>
    <dgm:cxn modelId="{7F90162B-AA87-457D-9A36-2CA0FA39CFE8}" srcId="{2A99670E-F94C-458F-A320-93A8ACB9E39F}" destId="{37B0F789-993E-4E74-920D-0C0F07DCA705}" srcOrd="2" destOrd="0" parTransId="{2CE24D51-5908-4877-AC96-7B7AE20A0105}" sibTransId="{054578B9-8B09-4612-A343-99EBEB5B9293}"/>
    <dgm:cxn modelId="{DE135D5C-CCD5-4BF3-9B71-EF23108333FC}" type="presOf" srcId="{5BBA1D0C-D745-4F41-B0CA-47E1AAF98837}" destId="{02863CFE-3469-4868-9D34-F6A6A6CFC844}" srcOrd="1" destOrd="0" presId="urn:microsoft.com/office/officeart/2005/8/layout/vProcess5"/>
    <dgm:cxn modelId="{076056D1-E9DE-4586-AA40-4FD4670128DD}" srcId="{2A99670E-F94C-458F-A320-93A8ACB9E39F}" destId="{D4392A89-6166-42D2-8C0B-197B3173B89B}" srcOrd="3" destOrd="0" parTransId="{324863D8-F5C9-42F3-832C-1305ADE30F19}" sibTransId="{28FED6EA-CE8D-40EF-8522-F5BAD6FFFBFD}"/>
    <dgm:cxn modelId="{6964B017-A3DE-4BAF-98F6-B838BDF24F32}" srcId="{2A99670E-F94C-458F-A320-93A8ACB9E39F}" destId="{20FEDC07-38FC-45D5-A04E-6AA16FCEB9F1}" srcOrd="6" destOrd="0" parTransId="{03B22E9D-458C-4BD1-A9A5-FC790118C41D}" sibTransId="{DD116A49-F8F6-41F7-B4B9-C207A20AC49C}"/>
    <dgm:cxn modelId="{564EB53A-E873-46D8-9023-5713B8953365}" srcId="{DDF381CA-3884-41F9-B8E3-021CD1D77AA8}" destId="{FF9C7114-1F2E-451D-A504-7DF6CC0C1CBE}" srcOrd="0" destOrd="0" parTransId="{C2166B1F-2B08-4C74-AA57-5970D41D2B1F}" sibTransId="{61DFE396-E870-43DB-AE08-C01B03D0A849}"/>
    <dgm:cxn modelId="{46AA4C2A-F0C9-427B-B5A0-0618DC45918D}" srcId="{2A99670E-F94C-458F-A320-93A8ACB9E39F}" destId="{5A455C51-44C9-4B23-A44D-601A734DBBF0}" srcOrd="10" destOrd="0" parTransId="{9B3FFDB6-45C6-40C6-9B01-4D098268247A}" sibTransId="{8AFC242B-6F8A-4D51-93A5-71BFA99D6B1B}"/>
    <dgm:cxn modelId="{E736975E-C2EA-45ED-B49C-41D8D5DC2A51}" type="presParOf" srcId="{CD77A721-9446-4912-A6F0-4E84D315DAF4}" destId="{CBB419D7-813A-47F2-B512-21EE305DB822}" srcOrd="0" destOrd="0" presId="urn:microsoft.com/office/officeart/2005/8/layout/vProcess5"/>
    <dgm:cxn modelId="{D7DF90BC-BB48-498C-9AFF-6ACB259D05CE}" type="presParOf" srcId="{CD77A721-9446-4912-A6F0-4E84D315DAF4}" destId="{E84797FC-0001-4D40-BA07-CB724C7A6303}" srcOrd="1" destOrd="0" presId="urn:microsoft.com/office/officeart/2005/8/layout/vProcess5"/>
    <dgm:cxn modelId="{287071C8-6187-4314-B134-6F8A95C81CE3}" type="presParOf" srcId="{CD77A721-9446-4912-A6F0-4E84D315DAF4}" destId="{9BD36B91-BE01-4194-BBFC-8B29916BE562}" srcOrd="2" destOrd="0" presId="urn:microsoft.com/office/officeart/2005/8/layout/vProcess5"/>
    <dgm:cxn modelId="{636B8B39-C050-414F-B57F-D70F701A2D3D}" type="presParOf" srcId="{CD77A721-9446-4912-A6F0-4E84D315DAF4}" destId="{118F9F8E-797B-4BED-9504-899AEF630297}" srcOrd="3" destOrd="0" presId="urn:microsoft.com/office/officeart/2005/8/layout/vProcess5"/>
    <dgm:cxn modelId="{A464005D-AD40-4554-B097-CC515BED895C}" type="presParOf" srcId="{CD77A721-9446-4912-A6F0-4E84D315DAF4}" destId="{2BEDDB9F-AFD0-437E-B6FC-26963524D9E0}" srcOrd="4" destOrd="0" presId="urn:microsoft.com/office/officeart/2005/8/layout/vProcess5"/>
    <dgm:cxn modelId="{8DDFB0FD-5555-4999-AE1C-74317BA39465}" type="presParOf" srcId="{CD77A721-9446-4912-A6F0-4E84D315DAF4}" destId="{664EA069-723C-4107-8D48-B143F025750B}" srcOrd="5" destOrd="0" presId="urn:microsoft.com/office/officeart/2005/8/layout/vProcess5"/>
    <dgm:cxn modelId="{2AFDA8E8-60C7-411D-9ED7-C8EDC33276CA}" type="presParOf" srcId="{CD77A721-9446-4912-A6F0-4E84D315DAF4}" destId="{2B404612-0780-459B-BDDA-8855A8E14C3E}" srcOrd="6" destOrd="0" presId="urn:microsoft.com/office/officeart/2005/8/layout/vProcess5"/>
    <dgm:cxn modelId="{361AA660-8D12-4826-B622-A9123EDC2592}" type="presParOf" srcId="{CD77A721-9446-4912-A6F0-4E84D315DAF4}" destId="{CD07C047-76B5-4B26-9799-3C96D302DA3A}" srcOrd="7" destOrd="0" presId="urn:microsoft.com/office/officeart/2005/8/layout/vProcess5"/>
    <dgm:cxn modelId="{502A56AF-13F7-4433-B52B-A07470DC2274}" type="presParOf" srcId="{CD77A721-9446-4912-A6F0-4E84D315DAF4}" destId="{68BE9127-81EE-4A16-87F6-38181582BD7C}" srcOrd="8" destOrd="0" presId="urn:microsoft.com/office/officeart/2005/8/layout/vProcess5"/>
    <dgm:cxn modelId="{367C57AC-339D-46C9-A126-32C94A478029}" type="presParOf" srcId="{CD77A721-9446-4912-A6F0-4E84D315DAF4}" destId="{79EDD1A4-1306-4695-9E2E-AE1CECE1D21F}" srcOrd="9" destOrd="0" presId="urn:microsoft.com/office/officeart/2005/8/layout/vProcess5"/>
    <dgm:cxn modelId="{D3014B51-9E7E-441F-97E7-752A5A7182BC}" type="presParOf" srcId="{CD77A721-9446-4912-A6F0-4E84D315DAF4}" destId="{02863CFE-3469-4868-9D34-F6A6A6CFC844}" srcOrd="10" destOrd="0" presId="urn:microsoft.com/office/officeart/2005/8/layout/vProcess5"/>
    <dgm:cxn modelId="{0CDB30B2-1846-401C-84E3-7C3F60AC55EC}" type="presParOf" srcId="{CD77A721-9446-4912-A6F0-4E84D315DAF4}" destId="{EE2CF38E-68CC-4AFC-9859-452DE1FF64CB}" srcOrd="11" destOrd="0" presId="urn:microsoft.com/office/officeart/2005/8/layout/vProcess5"/>
    <dgm:cxn modelId="{F03CBCE1-070C-4D49-96F7-D4C5166EADF1}" type="presParOf" srcId="{CD77A721-9446-4912-A6F0-4E84D315DAF4}" destId="{6CE55491-63B4-47A1-9212-7AF16E65C195}" srcOrd="12" destOrd="0" presId="urn:microsoft.com/office/officeart/2005/8/layout/vProcess5"/>
    <dgm:cxn modelId="{21139BBA-6E64-49F4-9720-7EF3130799C0}" type="presParOf" srcId="{CD77A721-9446-4912-A6F0-4E84D315DAF4}" destId="{68C27888-EE63-48A4-B761-638B2BA7FD89}" srcOrd="13" destOrd="0" presId="urn:microsoft.com/office/officeart/2005/8/layout/vProcess5"/>
    <dgm:cxn modelId="{B462E87E-F0D4-4A48-80E1-0FD30F3B14E7}" type="presParOf" srcId="{CD77A721-9446-4912-A6F0-4E84D315DAF4}" destId="{94E240D1-2159-426A-B47D-3927B8171380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99670E-F94C-458F-A320-93A8ACB9E39F}" type="doc">
      <dgm:prSet loTypeId="urn:microsoft.com/office/officeart/2005/8/layout/vProcess5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BBA1D0C-D745-4F41-B0CA-47E1AAF98837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Создание чата с родителями (законными представителями) и воспитателями</a:t>
          </a:r>
        </a:p>
        <a:p>
          <a:r>
            <a:rPr lang="ru-RU" sz="1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 минут</a:t>
          </a:r>
          <a:endParaRPr lang="ru-RU" sz="12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3E96CA-EA64-4ADE-8E17-B7C5773D308B}" type="parTrans" cxnId="{2FE2AD80-DDAC-4D6B-913E-DDCCB708A0E6}">
      <dgm:prSet/>
      <dgm:spPr/>
      <dgm:t>
        <a:bodyPr/>
        <a:lstStyle/>
        <a:p>
          <a:endParaRPr lang="ru-RU"/>
        </a:p>
      </dgm:t>
    </dgm:pt>
    <dgm:pt modelId="{7CD3650E-69E0-453B-BB46-123142BB00AC}" type="sibTrans" cxnId="{2FE2AD80-DDAC-4D6B-913E-DDCCB708A0E6}">
      <dgm:prSet/>
      <dgm:spPr/>
      <dgm:t>
        <a:bodyPr/>
        <a:lstStyle/>
        <a:p>
          <a:endParaRPr lang="ru-RU"/>
        </a:p>
      </dgm:t>
    </dgm:pt>
    <dgm:pt modelId="{4550B521-418E-4090-8EF5-E9E01355CAE3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Создание информационного пространства в облаке</a:t>
          </a:r>
        </a:p>
        <a:p>
          <a:r>
            <a:rPr lang="ru-RU" sz="1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Папки для родителей (законных представителей) и воспитателей 10 мин</a:t>
          </a:r>
          <a:endParaRPr lang="ru-RU" sz="12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976305-01EF-4158-9445-01E423AAFDD7}" type="parTrans" cxnId="{1E8045BD-C1DA-4497-A400-A6C98B6086B7}">
      <dgm:prSet/>
      <dgm:spPr/>
      <dgm:t>
        <a:bodyPr/>
        <a:lstStyle/>
        <a:p>
          <a:endParaRPr lang="ru-RU"/>
        </a:p>
      </dgm:t>
    </dgm:pt>
    <dgm:pt modelId="{92D71DDF-B88C-4A9F-9C39-0B524D365CB8}" type="sibTrans" cxnId="{1E8045BD-C1DA-4497-A400-A6C98B6086B7}">
      <dgm:prSet/>
      <dgm:spPr/>
      <dgm:t>
        <a:bodyPr/>
        <a:lstStyle/>
        <a:p>
          <a:endParaRPr lang="ru-RU"/>
        </a:p>
      </dgm:t>
    </dgm:pt>
    <dgm:pt modelId="{37B0F789-993E-4E74-920D-0C0F07DCA705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Проведение родительского собрания</a:t>
          </a:r>
        </a:p>
        <a:p>
          <a:r>
            <a:rPr lang="ru-RU" sz="1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Знакомство родителей с облачным пространством и </a:t>
          </a:r>
          <a:r>
            <a:rPr lang="en-US" sz="1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QR </a:t>
          </a:r>
          <a:r>
            <a:rPr lang="ru-RU" sz="1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кодами 60 минут </a:t>
          </a:r>
          <a:endParaRPr lang="ru-RU" sz="12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E24D51-5908-4877-AC96-7B7AE20A0105}" type="parTrans" cxnId="{7F90162B-AA87-457D-9A36-2CA0FA39CFE8}">
      <dgm:prSet/>
      <dgm:spPr/>
      <dgm:t>
        <a:bodyPr/>
        <a:lstStyle/>
        <a:p>
          <a:endParaRPr lang="ru-RU"/>
        </a:p>
      </dgm:t>
    </dgm:pt>
    <dgm:pt modelId="{054578B9-8B09-4612-A343-99EBEB5B9293}" type="sibTrans" cxnId="{7F90162B-AA87-457D-9A36-2CA0FA39CFE8}">
      <dgm:prSet/>
      <dgm:spPr/>
      <dgm:t>
        <a:bodyPr/>
        <a:lstStyle/>
        <a:p>
          <a:endParaRPr lang="ru-RU"/>
        </a:p>
      </dgm:t>
    </dgm:pt>
    <dgm:pt modelId="{D4392A89-6166-42D2-8C0B-197B3173B89B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Расположение информации для воспитателей</a:t>
          </a:r>
        </a:p>
        <a:p>
          <a:r>
            <a:rPr lang="ru-RU" sz="1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 минут</a:t>
          </a:r>
          <a:endParaRPr lang="ru-RU" sz="12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4863D8-F5C9-42F3-832C-1305ADE30F19}" type="parTrans" cxnId="{076056D1-E9DE-4586-AA40-4FD4670128DD}">
      <dgm:prSet/>
      <dgm:spPr/>
      <dgm:t>
        <a:bodyPr/>
        <a:lstStyle/>
        <a:p>
          <a:endParaRPr lang="ru-RU"/>
        </a:p>
      </dgm:t>
    </dgm:pt>
    <dgm:pt modelId="{28FED6EA-CE8D-40EF-8522-F5BAD6FFFBFD}" type="sibTrans" cxnId="{076056D1-E9DE-4586-AA40-4FD4670128DD}">
      <dgm:prSet/>
      <dgm:spPr/>
      <dgm:t>
        <a:bodyPr/>
        <a:lstStyle/>
        <a:p>
          <a:endParaRPr lang="ru-RU"/>
        </a:p>
      </dgm:t>
    </dgm:pt>
    <dgm:pt modelId="{F9721A00-DF40-4FDD-B9FF-CA9E76687F1F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Расположение информации для каждого родителя (законного представителя)</a:t>
          </a:r>
        </a:p>
        <a:p>
          <a:r>
            <a:rPr lang="ru-RU" sz="1200" b="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 мин</a:t>
          </a:r>
          <a:endParaRPr lang="ru-RU" sz="1200" b="0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C9C739-2D38-4036-8F6D-42CEAB7F7519}" type="parTrans" cxnId="{3CD67E79-0433-4486-8CDA-60A548B5B33C}">
      <dgm:prSet/>
      <dgm:spPr/>
      <dgm:t>
        <a:bodyPr/>
        <a:lstStyle/>
        <a:p>
          <a:endParaRPr lang="ru-RU"/>
        </a:p>
      </dgm:t>
    </dgm:pt>
    <dgm:pt modelId="{522FA579-C110-42B3-A9BF-773F642D23C3}" type="sibTrans" cxnId="{3CD67E79-0433-4486-8CDA-60A548B5B33C}">
      <dgm:prSet/>
      <dgm:spPr/>
      <dgm:t>
        <a:bodyPr/>
        <a:lstStyle/>
        <a:p>
          <a:endParaRPr lang="ru-RU"/>
        </a:p>
      </dgm:t>
    </dgm:pt>
    <dgm:pt modelId="{E22813EF-5EF3-4F5B-8DA9-A729490F0DC4}">
      <dgm:prSet phldrT="[Текст]" phldr="1"/>
      <dgm:spPr/>
      <dgm:t>
        <a:bodyPr/>
        <a:lstStyle/>
        <a:p>
          <a:endParaRPr lang="ru-RU" dirty="0"/>
        </a:p>
      </dgm:t>
    </dgm:pt>
    <dgm:pt modelId="{C7BDD069-C46A-4A7A-B6C1-A323E0C6317B}" type="parTrans" cxnId="{5C07AC1B-9625-4806-B1B0-870E337C4482}">
      <dgm:prSet/>
      <dgm:spPr/>
      <dgm:t>
        <a:bodyPr/>
        <a:lstStyle/>
        <a:p>
          <a:endParaRPr lang="ru-RU"/>
        </a:p>
      </dgm:t>
    </dgm:pt>
    <dgm:pt modelId="{E6F065B0-099C-4EAA-90D7-148DC98CB7FD}" type="sibTrans" cxnId="{5C07AC1B-9625-4806-B1B0-870E337C4482}">
      <dgm:prSet/>
      <dgm:spPr/>
      <dgm:t>
        <a:bodyPr/>
        <a:lstStyle/>
        <a:p>
          <a:endParaRPr lang="ru-RU"/>
        </a:p>
      </dgm:t>
    </dgm:pt>
    <dgm:pt modelId="{20FEDC07-38FC-45D5-A04E-6AA16FCEB9F1}">
      <dgm:prSet phldrT="[Текст]" phldr="1"/>
      <dgm:spPr/>
      <dgm:t>
        <a:bodyPr/>
        <a:lstStyle/>
        <a:p>
          <a:endParaRPr lang="ru-RU" dirty="0"/>
        </a:p>
      </dgm:t>
    </dgm:pt>
    <dgm:pt modelId="{03B22E9D-458C-4BD1-A9A5-FC790118C41D}" type="parTrans" cxnId="{6964B017-A3DE-4BAF-98F6-B838BDF24F32}">
      <dgm:prSet/>
      <dgm:spPr/>
      <dgm:t>
        <a:bodyPr/>
        <a:lstStyle/>
        <a:p>
          <a:endParaRPr lang="ru-RU"/>
        </a:p>
      </dgm:t>
    </dgm:pt>
    <dgm:pt modelId="{DD116A49-F8F6-41F7-B4B9-C207A20AC49C}" type="sibTrans" cxnId="{6964B017-A3DE-4BAF-98F6-B838BDF24F32}">
      <dgm:prSet/>
      <dgm:spPr/>
      <dgm:t>
        <a:bodyPr/>
        <a:lstStyle/>
        <a:p>
          <a:endParaRPr lang="ru-RU"/>
        </a:p>
      </dgm:t>
    </dgm:pt>
    <dgm:pt modelId="{DDF381CA-3884-41F9-B8E3-021CD1D77AA8}">
      <dgm:prSet phldrT="[Текст]"/>
      <dgm:spPr/>
      <dgm:t>
        <a:bodyPr/>
        <a:lstStyle/>
        <a:p>
          <a:endParaRPr lang="ru-RU" dirty="0"/>
        </a:p>
      </dgm:t>
    </dgm:pt>
    <dgm:pt modelId="{B9549EFF-77C4-4ADE-B426-658BB342FE93}" type="parTrans" cxnId="{AB50AB63-A3E4-4771-AE55-3CA01F003E01}">
      <dgm:prSet/>
      <dgm:spPr/>
      <dgm:t>
        <a:bodyPr/>
        <a:lstStyle/>
        <a:p>
          <a:endParaRPr lang="ru-RU"/>
        </a:p>
      </dgm:t>
    </dgm:pt>
    <dgm:pt modelId="{351FB574-99D4-4AD8-B14E-5F2D7C7A3179}" type="sibTrans" cxnId="{AB50AB63-A3E4-4771-AE55-3CA01F003E01}">
      <dgm:prSet/>
      <dgm:spPr/>
      <dgm:t>
        <a:bodyPr/>
        <a:lstStyle/>
        <a:p>
          <a:endParaRPr lang="ru-RU"/>
        </a:p>
      </dgm:t>
    </dgm:pt>
    <dgm:pt modelId="{FF9C7114-1F2E-451D-A504-7DF6CC0C1CBE}">
      <dgm:prSet phldrT="[Текст]"/>
      <dgm:spPr/>
      <dgm:t>
        <a:bodyPr/>
        <a:lstStyle/>
        <a:p>
          <a:endParaRPr lang="ru-RU" dirty="0"/>
        </a:p>
      </dgm:t>
    </dgm:pt>
    <dgm:pt modelId="{C2166B1F-2B08-4C74-AA57-5970D41D2B1F}" type="parTrans" cxnId="{564EB53A-E873-46D8-9023-5713B8953365}">
      <dgm:prSet/>
      <dgm:spPr/>
      <dgm:t>
        <a:bodyPr/>
        <a:lstStyle/>
        <a:p>
          <a:endParaRPr lang="ru-RU"/>
        </a:p>
      </dgm:t>
    </dgm:pt>
    <dgm:pt modelId="{61DFE396-E870-43DB-AE08-C01B03D0A849}" type="sibTrans" cxnId="{564EB53A-E873-46D8-9023-5713B8953365}">
      <dgm:prSet/>
      <dgm:spPr/>
      <dgm:t>
        <a:bodyPr/>
        <a:lstStyle/>
        <a:p>
          <a:endParaRPr lang="ru-RU"/>
        </a:p>
      </dgm:t>
    </dgm:pt>
    <dgm:pt modelId="{72BFC028-9A92-44DC-9B22-2FDCF3E30BAC}">
      <dgm:prSet phldrT="[Текст]" phldr="1"/>
      <dgm:spPr/>
      <dgm:t>
        <a:bodyPr/>
        <a:lstStyle/>
        <a:p>
          <a:endParaRPr lang="ru-RU" dirty="0"/>
        </a:p>
      </dgm:t>
    </dgm:pt>
    <dgm:pt modelId="{39E746B3-919C-4ED7-B4FA-BCE551EA830B}" type="parTrans" cxnId="{FC6F3913-55F0-4D20-921E-17794BDB7C96}">
      <dgm:prSet/>
      <dgm:spPr/>
      <dgm:t>
        <a:bodyPr/>
        <a:lstStyle/>
        <a:p>
          <a:endParaRPr lang="ru-RU"/>
        </a:p>
      </dgm:t>
    </dgm:pt>
    <dgm:pt modelId="{516C283F-6119-464B-9228-27DB0BC69E86}" type="sibTrans" cxnId="{FC6F3913-55F0-4D20-921E-17794BDB7C96}">
      <dgm:prSet/>
      <dgm:spPr/>
      <dgm:t>
        <a:bodyPr/>
        <a:lstStyle/>
        <a:p>
          <a:endParaRPr lang="ru-RU"/>
        </a:p>
      </dgm:t>
    </dgm:pt>
    <dgm:pt modelId="{6B6259A9-C4A1-42BB-BEEB-1DC4E733EA6F}">
      <dgm:prSet phldrT="[Текст]"/>
      <dgm:spPr/>
      <dgm:t>
        <a:bodyPr/>
        <a:lstStyle/>
        <a:p>
          <a:endParaRPr lang="ru-RU" dirty="0"/>
        </a:p>
      </dgm:t>
    </dgm:pt>
    <dgm:pt modelId="{0D899B35-3F4F-44D8-9FA2-78FF459163C6}" type="parTrans" cxnId="{DDF1544C-507D-4658-BF1F-4606E70F7F37}">
      <dgm:prSet/>
      <dgm:spPr/>
      <dgm:t>
        <a:bodyPr/>
        <a:lstStyle/>
        <a:p>
          <a:endParaRPr lang="ru-RU"/>
        </a:p>
      </dgm:t>
    </dgm:pt>
    <dgm:pt modelId="{C7E006CE-CFB8-45BD-9367-017A5D1ADCE4}" type="sibTrans" cxnId="{DDF1544C-507D-4658-BF1F-4606E70F7F37}">
      <dgm:prSet/>
      <dgm:spPr/>
      <dgm:t>
        <a:bodyPr/>
        <a:lstStyle/>
        <a:p>
          <a:endParaRPr lang="ru-RU"/>
        </a:p>
      </dgm:t>
    </dgm:pt>
    <dgm:pt modelId="{88DD10A0-E473-48A6-AFFB-B2F668311FEA}">
      <dgm:prSet phldrT="[Текст]"/>
      <dgm:spPr/>
      <dgm:t>
        <a:bodyPr/>
        <a:lstStyle/>
        <a:p>
          <a:endParaRPr lang="ru-RU" dirty="0"/>
        </a:p>
      </dgm:t>
    </dgm:pt>
    <dgm:pt modelId="{3998E531-97B0-40E5-A9A8-B884C3621CEB}" type="parTrans" cxnId="{14E05C7F-0053-4285-9345-DDFE4480966F}">
      <dgm:prSet/>
      <dgm:spPr/>
      <dgm:t>
        <a:bodyPr/>
        <a:lstStyle/>
        <a:p>
          <a:endParaRPr lang="ru-RU"/>
        </a:p>
      </dgm:t>
    </dgm:pt>
    <dgm:pt modelId="{60906A9C-2D87-4B58-A0C7-DE9B2D116437}" type="sibTrans" cxnId="{14E05C7F-0053-4285-9345-DDFE4480966F}">
      <dgm:prSet/>
      <dgm:spPr/>
      <dgm:t>
        <a:bodyPr/>
        <a:lstStyle/>
        <a:p>
          <a:endParaRPr lang="ru-RU"/>
        </a:p>
      </dgm:t>
    </dgm:pt>
    <dgm:pt modelId="{5A455C51-44C9-4B23-A44D-601A734DBBF0}">
      <dgm:prSet phldrT="[Текст]"/>
      <dgm:spPr/>
      <dgm:t>
        <a:bodyPr/>
        <a:lstStyle/>
        <a:p>
          <a:endParaRPr lang="ru-RU" dirty="0"/>
        </a:p>
      </dgm:t>
    </dgm:pt>
    <dgm:pt modelId="{9B3FFDB6-45C6-40C6-9B01-4D098268247A}" type="parTrans" cxnId="{46AA4C2A-F0C9-427B-B5A0-0618DC45918D}">
      <dgm:prSet/>
      <dgm:spPr/>
      <dgm:t>
        <a:bodyPr/>
        <a:lstStyle/>
        <a:p>
          <a:endParaRPr lang="ru-RU"/>
        </a:p>
      </dgm:t>
    </dgm:pt>
    <dgm:pt modelId="{8AFC242B-6F8A-4D51-93A5-71BFA99D6B1B}" type="sibTrans" cxnId="{46AA4C2A-F0C9-427B-B5A0-0618DC45918D}">
      <dgm:prSet/>
      <dgm:spPr/>
      <dgm:t>
        <a:bodyPr/>
        <a:lstStyle/>
        <a:p>
          <a:endParaRPr lang="ru-RU"/>
        </a:p>
      </dgm:t>
    </dgm:pt>
    <dgm:pt modelId="{E89212EA-7C8E-4CFE-B8FB-2E7EEF3DD6BE}">
      <dgm:prSet phldrT="[Текст]"/>
      <dgm:spPr/>
      <dgm:t>
        <a:bodyPr/>
        <a:lstStyle/>
        <a:p>
          <a:endParaRPr lang="ru-RU" dirty="0"/>
        </a:p>
      </dgm:t>
    </dgm:pt>
    <dgm:pt modelId="{0FE3DA64-E8EB-4C6E-B806-9A2AB89F30B1}" type="parTrans" cxnId="{B4667437-1FAF-4203-BEBF-88EA7E5A992A}">
      <dgm:prSet/>
      <dgm:spPr/>
      <dgm:t>
        <a:bodyPr/>
        <a:lstStyle/>
        <a:p>
          <a:endParaRPr lang="ru-RU"/>
        </a:p>
      </dgm:t>
    </dgm:pt>
    <dgm:pt modelId="{71070A5D-A984-43E9-A338-E0D9826FA8E9}" type="sibTrans" cxnId="{B4667437-1FAF-4203-BEBF-88EA7E5A992A}">
      <dgm:prSet/>
      <dgm:spPr/>
      <dgm:t>
        <a:bodyPr/>
        <a:lstStyle/>
        <a:p>
          <a:endParaRPr lang="ru-RU"/>
        </a:p>
      </dgm:t>
    </dgm:pt>
    <dgm:pt modelId="{9272F2CD-5F01-4B95-A208-7A484DC1B9E3}">
      <dgm:prSet/>
      <dgm:spPr/>
      <dgm:t>
        <a:bodyPr/>
        <a:lstStyle/>
        <a:p>
          <a:endParaRPr lang="ru-RU" dirty="0"/>
        </a:p>
      </dgm:t>
    </dgm:pt>
    <dgm:pt modelId="{46D134D9-B898-43A3-86FE-B64EA7E217FA}" type="parTrans" cxnId="{8FE71C77-22E1-4072-BC3C-129A65B1CC65}">
      <dgm:prSet/>
      <dgm:spPr/>
      <dgm:t>
        <a:bodyPr/>
        <a:lstStyle/>
        <a:p>
          <a:endParaRPr lang="ru-RU"/>
        </a:p>
      </dgm:t>
    </dgm:pt>
    <dgm:pt modelId="{2C476F81-40EF-42F5-BB69-9AFCF42FF43E}" type="sibTrans" cxnId="{8FE71C77-22E1-4072-BC3C-129A65B1CC65}">
      <dgm:prSet/>
      <dgm:spPr/>
      <dgm:t>
        <a:bodyPr/>
        <a:lstStyle/>
        <a:p>
          <a:endParaRPr lang="ru-RU"/>
        </a:p>
      </dgm:t>
    </dgm:pt>
    <dgm:pt modelId="{10222156-9434-45BF-8E7A-1BE82ABED6AD}">
      <dgm:prSet/>
      <dgm:spPr/>
      <dgm:t>
        <a:bodyPr/>
        <a:lstStyle/>
        <a:p>
          <a:endParaRPr lang="ru-RU"/>
        </a:p>
      </dgm:t>
    </dgm:pt>
    <dgm:pt modelId="{9DE5D8A1-C790-488D-9DF1-47D2FF098976}" type="parTrans" cxnId="{A42A2959-C88F-4846-9000-B9C97373DF6D}">
      <dgm:prSet/>
      <dgm:spPr/>
      <dgm:t>
        <a:bodyPr/>
        <a:lstStyle/>
        <a:p>
          <a:endParaRPr lang="ru-RU"/>
        </a:p>
      </dgm:t>
    </dgm:pt>
    <dgm:pt modelId="{963A25C5-67A3-4AED-A0AF-8B74A5E9BCEC}" type="sibTrans" cxnId="{A42A2959-C88F-4846-9000-B9C97373DF6D}">
      <dgm:prSet/>
      <dgm:spPr/>
      <dgm:t>
        <a:bodyPr/>
        <a:lstStyle/>
        <a:p>
          <a:endParaRPr lang="ru-RU"/>
        </a:p>
      </dgm:t>
    </dgm:pt>
    <dgm:pt modelId="{CD77A721-9446-4912-A6F0-4E84D315DAF4}" type="pres">
      <dgm:prSet presAssocID="{2A99670E-F94C-458F-A320-93A8ACB9E39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B419D7-813A-47F2-B512-21EE305DB822}" type="pres">
      <dgm:prSet presAssocID="{2A99670E-F94C-458F-A320-93A8ACB9E39F}" presName="dummyMaxCanvas" presStyleCnt="0">
        <dgm:presLayoutVars/>
      </dgm:prSet>
      <dgm:spPr/>
    </dgm:pt>
    <dgm:pt modelId="{E84797FC-0001-4D40-BA07-CB724C7A6303}" type="pres">
      <dgm:prSet presAssocID="{2A99670E-F94C-458F-A320-93A8ACB9E39F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D36B91-BE01-4194-BBFC-8B29916BE562}" type="pres">
      <dgm:prSet presAssocID="{2A99670E-F94C-458F-A320-93A8ACB9E39F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8F9F8E-797B-4BED-9504-899AEF630297}" type="pres">
      <dgm:prSet presAssocID="{2A99670E-F94C-458F-A320-93A8ACB9E39F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EDDB9F-AFD0-437E-B6FC-26963524D9E0}" type="pres">
      <dgm:prSet presAssocID="{2A99670E-F94C-458F-A320-93A8ACB9E39F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4EA069-723C-4107-8D48-B143F025750B}" type="pres">
      <dgm:prSet presAssocID="{2A99670E-F94C-458F-A320-93A8ACB9E39F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404612-0780-459B-BDDA-8855A8E14C3E}" type="pres">
      <dgm:prSet presAssocID="{2A99670E-F94C-458F-A320-93A8ACB9E39F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07C047-76B5-4B26-9799-3C96D302DA3A}" type="pres">
      <dgm:prSet presAssocID="{2A99670E-F94C-458F-A320-93A8ACB9E39F}" presName="FiveConn_2-3" presStyleLbl="fgAccFollowNode1" presStyleIdx="1" presStyleCnt="4" custLinFactNeighborX="1349" custLinFactNeighborY="-34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BE9127-81EE-4A16-87F6-38181582BD7C}" type="pres">
      <dgm:prSet presAssocID="{2A99670E-F94C-458F-A320-93A8ACB9E39F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EDD1A4-1306-4695-9E2E-AE1CECE1D21F}" type="pres">
      <dgm:prSet presAssocID="{2A99670E-F94C-458F-A320-93A8ACB9E39F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863CFE-3469-4868-9D34-F6A6A6CFC844}" type="pres">
      <dgm:prSet presAssocID="{2A99670E-F94C-458F-A320-93A8ACB9E39F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2CF38E-68CC-4AFC-9859-452DE1FF64CB}" type="pres">
      <dgm:prSet presAssocID="{2A99670E-F94C-458F-A320-93A8ACB9E39F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E55491-63B4-47A1-9212-7AF16E65C195}" type="pres">
      <dgm:prSet presAssocID="{2A99670E-F94C-458F-A320-93A8ACB9E39F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C27888-EE63-48A4-B761-638B2BA7FD89}" type="pres">
      <dgm:prSet presAssocID="{2A99670E-F94C-458F-A320-93A8ACB9E39F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E240D1-2159-426A-B47D-3927B8171380}" type="pres">
      <dgm:prSet presAssocID="{2A99670E-F94C-458F-A320-93A8ACB9E39F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9AC301-B6A8-4348-AF75-9BCD84B67DCD}" type="presOf" srcId="{4550B521-418E-4090-8EF5-E9E01355CAE3}" destId="{EE2CF38E-68CC-4AFC-9859-452DE1FF64CB}" srcOrd="1" destOrd="0" presId="urn:microsoft.com/office/officeart/2005/8/layout/vProcess5"/>
    <dgm:cxn modelId="{3CD67E79-0433-4486-8CDA-60A548B5B33C}" srcId="{2A99670E-F94C-458F-A320-93A8ACB9E39F}" destId="{F9721A00-DF40-4FDD-B9FF-CA9E76687F1F}" srcOrd="4" destOrd="0" parTransId="{11C9C739-2D38-4036-8F6D-42CEAB7F7519}" sibTransId="{522FA579-C110-42B3-A9BF-773F642D23C3}"/>
    <dgm:cxn modelId="{DB142848-8BC5-4701-B914-EFD873255560}" type="presOf" srcId="{F9721A00-DF40-4FDD-B9FF-CA9E76687F1F}" destId="{94E240D1-2159-426A-B47D-3927B8171380}" srcOrd="1" destOrd="0" presId="urn:microsoft.com/office/officeart/2005/8/layout/vProcess5"/>
    <dgm:cxn modelId="{11223508-85EB-4FCD-9465-1BFFFF2D4D2F}" type="presOf" srcId="{4550B521-418E-4090-8EF5-E9E01355CAE3}" destId="{9BD36B91-BE01-4194-BBFC-8B29916BE562}" srcOrd="0" destOrd="0" presId="urn:microsoft.com/office/officeart/2005/8/layout/vProcess5"/>
    <dgm:cxn modelId="{46AA4C2A-F0C9-427B-B5A0-0618DC45918D}" srcId="{2A99670E-F94C-458F-A320-93A8ACB9E39F}" destId="{5A455C51-44C9-4B23-A44D-601A734DBBF0}" srcOrd="11" destOrd="0" parTransId="{9B3FFDB6-45C6-40C6-9B01-4D098268247A}" sibTransId="{8AFC242B-6F8A-4D51-93A5-71BFA99D6B1B}"/>
    <dgm:cxn modelId="{3E92C98A-7894-459F-A846-42AB3A092EC4}" type="presOf" srcId="{054578B9-8B09-4612-A343-99EBEB5B9293}" destId="{68BE9127-81EE-4A16-87F6-38181582BD7C}" srcOrd="0" destOrd="0" presId="urn:microsoft.com/office/officeart/2005/8/layout/vProcess5"/>
    <dgm:cxn modelId="{DDF1544C-507D-4658-BF1F-4606E70F7F37}" srcId="{2A99670E-F94C-458F-A320-93A8ACB9E39F}" destId="{6B6259A9-C4A1-42BB-BEEB-1DC4E733EA6F}" srcOrd="10" destOrd="0" parTransId="{0D899B35-3F4F-44D8-9FA2-78FF459163C6}" sibTransId="{C7E006CE-CFB8-45BD-9367-017A5D1ADCE4}"/>
    <dgm:cxn modelId="{03601C23-27A3-44E6-8A5A-33FE763279F5}" type="presOf" srcId="{37B0F789-993E-4E74-920D-0C0F07DCA705}" destId="{6CE55491-63B4-47A1-9212-7AF16E65C195}" srcOrd="1" destOrd="0" presId="urn:microsoft.com/office/officeart/2005/8/layout/vProcess5"/>
    <dgm:cxn modelId="{7F90162B-AA87-457D-9A36-2CA0FA39CFE8}" srcId="{2A99670E-F94C-458F-A320-93A8ACB9E39F}" destId="{37B0F789-993E-4E74-920D-0C0F07DCA705}" srcOrd="2" destOrd="0" parTransId="{2CE24D51-5908-4877-AC96-7B7AE20A0105}" sibTransId="{054578B9-8B09-4612-A343-99EBEB5B9293}"/>
    <dgm:cxn modelId="{15BCCBFB-F81C-4972-9E6C-740064A3F0EF}" type="presOf" srcId="{D4392A89-6166-42D2-8C0B-197B3173B89B}" destId="{68C27888-EE63-48A4-B761-638B2BA7FD89}" srcOrd="1" destOrd="0" presId="urn:microsoft.com/office/officeart/2005/8/layout/vProcess5"/>
    <dgm:cxn modelId="{5C07AC1B-9625-4806-B1B0-870E337C4482}" srcId="{2A99670E-F94C-458F-A320-93A8ACB9E39F}" destId="{E22813EF-5EF3-4F5B-8DA9-A729490F0DC4}" srcOrd="6" destOrd="0" parTransId="{C7BDD069-C46A-4A7A-B6C1-A323E0C6317B}" sibTransId="{E6F065B0-099C-4EAA-90D7-148DC98CB7FD}"/>
    <dgm:cxn modelId="{C4E1F3C9-DF64-451F-AB08-571B151DE08D}" type="presOf" srcId="{5BBA1D0C-D745-4F41-B0CA-47E1AAF98837}" destId="{02863CFE-3469-4868-9D34-F6A6A6CFC844}" srcOrd="1" destOrd="0" presId="urn:microsoft.com/office/officeart/2005/8/layout/vProcess5"/>
    <dgm:cxn modelId="{564EB53A-E873-46D8-9023-5713B8953365}" srcId="{DDF381CA-3884-41F9-B8E3-021CD1D77AA8}" destId="{FF9C7114-1F2E-451D-A504-7DF6CC0C1CBE}" srcOrd="0" destOrd="0" parTransId="{C2166B1F-2B08-4C74-AA57-5970D41D2B1F}" sibTransId="{61DFE396-E870-43DB-AE08-C01B03D0A849}"/>
    <dgm:cxn modelId="{8FE71C77-22E1-4072-BC3C-129A65B1CC65}" srcId="{2A99670E-F94C-458F-A320-93A8ACB9E39F}" destId="{9272F2CD-5F01-4B95-A208-7A484DC1B9E3}" srcOrd="12" destOrd="0" parTransId="{46D134D9-B898-43A3-86FE-B64EA7E217FA}" sibTransId="{2C476F81-40EF-42F5-BB69-9AFCF42FF43E}"/>
    <dgm:cxn modelId="{FC6F3913-55F0-4D20-921E-17794BDB7C96}" srcId="{2A99670E-F94C-458F-A320-93A8ACB9E39F}" destId="{72BFC028-9A92-44DC-9B22-2FDCF3E30BAC}" srcOrd="9" destOrd="0" parTransId="{39E746B3-919C-4ED7-B4FA-BCE551EA830B}" sibTransId="{516C283F-6119-464B-9228-27DB0BC69E86}"/>
    <dgm:cxn modelId="{1E8045BD-C1DA-4497-A400-A6C98B6086B7}" srcId="{2A99670E-F94C-458F-A320-93A8ACB9E39F}" destId="{4550B521-418E-4090-8EF5-E9E01355CAE3}" srcOrd="1" destOrd="0" parTransId="{16976305-01EF-4158-9445-01E423AAFDD7}" sibTransId="{92D71DDF-B88C-4A9F-9C39-0B524D365CB8}"/>
    <dgm:cxn modelId="{78A21CE1-2BBD-4F5D-BC6A-180C24D6DC0B}" type="presOf" srcId="{D4392A89-6166-42D2-8C0B-197B3173B89B}" destId="{2BEDDB9F-AFD0-437E-B6FC-26963524D9E0}" srcOrd="0" destOrd="0" presId="urn:microsoft.com/office/officeart/2005/8/layout/vProcess5"/>
    <dgm:cxn modelId="{2FE2AD80-DDAC-4D6B-913E-DDCCB708A0E6}" srcId="{2A99670E-F94C-458F-A320-93A8ACB9E39F}" destId="{5BBA1D0C-D745-4F41-B0CA-47E1AAF98837}" srcOrd="0" destOrd="0" parTransId="{393E96CA-EA64-4ADE-8E17-B7C5773D308B}" sibTransId="{7CD3650E-69E0-453B-BB46-123142BB00AC}"/>
    <dgm:cxn modelId="{AB50AB63-A3E4-4771-AE55-3CA01F003E01}" srcId="{2A99670E-F94C-458F-A320-93A8ACB9E39F}" destId="{DDF381CA-3884-41F9-B8E3-021CD1D77AA8}" srcOrd="8" destOrd="0" parTransId="{B9549EFF-77C4-4ADE-B426-658BB342FE93}" sibTransId="{351FB574-99D4-4AD8-B14E-5F2D7C7A3179}"/>
    <dgm:cxn modelId="{8749508C-F40F-4BFC-BEA7-5D6EAD3364D5}" type="presOf" srcId="{2A99670E-F94C-458F-A320-93A8ACB9E39F}" destId="{CD77A721-9446-4912-A6F0-4E84D315DAF4}" srcOrd="0" destOrd="0" presId="urn:microsoft.com/office/officeart/2005/8/layout/vProcess5"/>
    <dgm:cxn modelId="{78E1D21A-A299-4FA6-93F9-F368D99E7BE7}" type="presOf" srcId="{28FED6EA-CE8D-40EF-8522-F5BAD6FFFBFD}" destId="{79EDD1A4-1306-4695-9E2E-AE1CECE1D21F}" srcOrd="0" destOrd="0" presId="urn:microsoft.com/office/officeart/2005/8/layout/vProcess5"/>
    <dgm:cxn modelId="{E477E1B1-E409-44E8-A100-4A307B709347}" type="presOf" srcId="{F9721A00-DF40-4FDD-B9FF-CA9E76687F1F}" destId="{664EA069-723C-4107-8D48-B143F025750B}" srcOrd="0" destOrd="0" presId="urn:microsoft.com/office/officeart/2005/8/layout/vProcess5"/>
    <dgm:cxn modelId="{076056D1-E9DE-4586-AA40-4FD4670128DD}" srcId="{2A99670E-F94C-458F-A320-93A8ACB9E39F}" destId="{D4392A89-6166-42D2-8C0B-197B3173B89B}" srcOrd="3" destOrd="0" parTransId="{324863D8-F5C9-42F3-832C-1305ADE30F19}" sibTransId="{28FED6EA-CE8D-40EF-8522-F5BAD6FFFBFD}"/>
    <dgm:cxn modelId="{14E05C7F-0053-4285-9345-DDFE4480966F}" srcId="{6B6259A9-C4A1-42BB-BEEB-1DC4E733EA6F}" destId="{88DD10A0-E473-48A6-AFFB-B2F668311FEA}" srcOrd="0" destOrd="0" parTransId="{3998E531-97B0-40E5-A9A8-B884C3621CEB}" sibTransId="{60906A9C-2D87-4B58-A0C7-DE9B2D116437}"/>
    <dgm:cxn modelId="{B4667437-1FAF-4203-BEBF-88EA7E5A992A}" srcId="{5A455C51-44C9-4B23-A44D-601A734DBBF0}" destId="{E89212EA-7C8E-4CFE-B8FB-2E7EEF3DD6BE}" srcOrd="0" destOrd="0" parTransId="{0FE3DA64-E8EB-4C6E-B806-9A2AB89F30B1}" sibTransId="{71070A5D-A984-43E9-A338-E0D9826FA8E9}"/>
    <dgm:cxn modelId="{89CD8BE3-FC41-440E-A3BD-CD9751FB0BF2}" type="presOf" srcId="{37B0F789-993E-4E74-920D-0C0F07DCA705}" destId="{118F9F8E-797B-4BED-9504-899AEF630297}" srcOrd="0" destOrd="0" presId="urn:microsoft.com/office/officeart/2005/8/layout/vProcess5"/>
    <dgm:cxn modelId="{CE7696F1-9733-4B84-9C95-905A3EA84F12}" type="presOf" srcId="{7CD3650E-69E0-453B-BB46-123142BB00AC}" destId="{2B404612-0780-459B-BDDA-8855A8E14C3E}" srcOrd="0" destOrd="0" presId="urn:microsoft.com/office/officeart/2005/8/layout/vProcess5"/>
    <dgm:cxn modelId="{A42A2959-C88F-4846-9000-B9C97373DF6D}" srcId="{2A99670E-F94C-458F-A320-93A8ACB9E39F}" destId="{10222156-9434-45BF-8E7A-1BE82ABED6AD}" srcOrd="5" destOrd="0" parTransId="{9DE5D8A1-C790-488D-9DF1-47D2FF098976}" sibTransId="{963A25C5-67A3-4AED-A0AF-8B74A5E9BCEC}"/>
    <dgm:cxn modelId="{C84D8C44-59E9-4C88-A785-99268B75393A}" type="presOf" srcId="{92D71DDF-B88C-4A9F-9C39-0B524D365CB8}" destId="{CD07C047-76B5-4B26-9799-3C96D302DA3A}" srcOrd="0" destOrd="0" presId="urn:microsoft.com/office/officeart/2005/8/layout/vProcess5"/>
    <dgm:cxn modelId="{679942FC-2A65-48C0-9F8A-B57A145E6E2A}" type="presOf" srcId="{5BBA1D0C-D745-4F41-B0CA-47E1AAF98837}" destId="{E84797FC-0001-4D40-BA07-CB724C7A6303}" srcOrd="0" destOrd="0" presId="urn:microsoft.com/office/officeart/2005/8/layout/vProcess5"/>
    <dgm:cxn modelId="{6964B017-A3DE-4BAF-98F6-B838BDF24F32}" srcId="{2A99670E-F94C-458F-A320-93A8ACB9E39F}" destId="{20FEDC07-38FC-45D5-A04E-6AA16FCEB9F1}" srcOrd="7" destOrd="0" parTransId="{03B22E9D-458C-4BD1-A9A5-FC790118C41D}" sibTransId="{DD116A49-F8F6-41F7-B4B9-C207A20AC49C}"/>
    <dgm:cxn modelId="{A02657E2-0DB5-4EF2-A3F2-B6627A029B6F}" type="presParOf" srcId="{CD77A721-9446-4912-A6F0-4E84D315DAF4}" destId="{CBB419D7-813A-47F2-B512-21EE305DB822}" srcOrd="0" destOrd="0" presId="urn:microsoft.com/office/officeart/2005/8/layout/vProcess5"/>
    <dgm:cxn modelId="{D9414348-EA79-45D5-99C1-B67F192DA063}" type="presParOf" srcId="{CD77A721-9446-4912-A6F0-4E84D315DAF4}" destId="{E84797FC-0001-4D40-BA07-CB724C7A6303}" srcOrd="1" destOrd="0" presId="urn:microsoft.com/office/officeart/2005/8/layout/vProcess5"/>
    <dgm:cxn modelId="{4C023070-FDDD-4891-A57B-1D40880962F9}" type="presParOf" srcId="{CD77A721-9446-4912-A6F0-4E84D315DAF4}" destId="{9BD36B91-BE01-4194-BBFC-8B29916BE562}" srcOrd="2" destOrd="0" presId="urn:microsoft.com/office/officeart/2005/8/layout/vProcess5"/>
    <dgm:cxn modelId="{B37E8B8C-6B86-4D60-98BB-BE2453ED0F51}" type="presParOf" srcId="{CD77A721-9446-4912-A6F0-4E84D315DAF4}" destId="{118F9F8E-797B-4BED-9504-899AEF630297}" srcOrd="3" destOrd="0" presId="urn:microsoft.com/office/officeart/2005/8/layout/vProcess5"/>
    <dgm:cxn modelId="{3EBA6145-0DCA-4247-A588-9E78E8DE028E}" type="presParOf" srcId="{CD77A721-9446-4912-A6F0-4E84D315DAF4}" destId="{2BEDDB9F-AFD0-437E-B6FC-26963524D9E0}" srcOrd="4" destOrd="0" presId="urn:microsoft.com/office/officeart/2005/8/layout/vProcess5"/>
    <dgm:cxn modelId="{4E023584-93FC-411D-B391-114A8405836C}" type="presParOf" srcId="{CD77A721-9446-4912-A6F0-4E84D315DAF4}" destId="{664EA069-723C-4107-8D48-B143F025750B}" srcOrd="5" destOrd="0" presId="urn:microsoft.com/office/officeart/2005/8/layout/vProcess5"/>
    <dgm:cxn modelId="{2E24B0FA-D9B4-45C0-8588-8F485EF42B51}" type="presParOf" srcId="{CD77A721-9446-4912-A6F0-4E84D315DAF4}" destId="{2B404612-0780-459B-BDDA-8855A8E14C3E}" srcOrd="6" destOrd="0" presId="urn:microsoft.com/office/officeart/2005/8/layout/vProcess5"/>
    <dgm:cxn modelId="{65340AE0-504C-4260-967E-17518B6FAE8C}" type="presParOf" srcId="{CD77A721-9446-4912-A6F0-4E84D315DAF4}" destId="{CD07C047-76B5-4B26-9799-3C96D302DA3A}" srcOrd="7" destOrd="0" presId="urn:microsoft.com/office/officeart/2005/8/layout/vProcess5"/>
    <dgm:cxn modelId="{C82B2FD9-D9E7-4FFD-A3C9-BEF0AD9FD75D}" type="presParOf" srcId="{CD77A721-9446-4912-A6F0-4E84D315DAF4}" destId="{68BE9127-81EE-4A16-87F6-38181582BD7C}" srcOrd="8" destOrd="0" presId="urn:microsoft.com/office/officeart/2005/8/layout/vProcess5"/>
    <dgm:cxn modelId="{EF2FF419-F0DF-4C02-B0B1-FB459F6053BA}" type="presParOf" srcId="{CD77A721-9446-4912-A6F0-4E84D315DAF4}" destId="{79EDD1A4-1306-4695-9E2E-AE1CECE1D21F}" srcOrd="9" destOrd="0" presId="urn:microsoft.com/office/officeart/2005/8/layout/vProcess5"/>
    <dgm:cxn modelId="{62805CE0-EDD0-4C81-A504-40A2F223CBA3}" type="presParOf" srcId="{CD77A721-9446-4912-A6F0-4E84D315DAF4}" destId="{02863CFE-3469-4868-9D34-F6A6A6CFC844}" srcOrd="10" destOrd="0" presId="urn:microsoft.com/office/officeart/2005/8/layout/vProcess5"/>
    <dgm:cxn modelId="{6CBBCE94-191F-4EAC-9A5A-997AE613186B}" type="presParOf" srcId="{CD77A721-9446-4912-A6F0-4E84D315DAF4}" destId="{EE2CF38E-68CC-4AFC-9859-452DE1FF64CB}" srcOrd="11" destOrd="0" presId="urn:microsoft.com/office/officeart/2005/8/layout/vProcess5"/>
    <dgm:cxn modelId="{6561D695-9969-45E7-815E-A73D3E02051D}" type="presParOf" srcId="{CD77A721-9446-4912-A6F0-4E84D315DAF4}" destId="{6CE55491-63B4-47A1-9212-7AF16E65C195}" srcOrd="12" destOrd="0" presId="urn:microsoft.com/office/officeart/2005/8/layout/vProcess5"/>
    <dgm:cxn modelId="{44257B83-47B9-4F7E-9EF3-127FE524C1EB}" type="presParOf" srcId="{CD77A721-9446-4912-A6F0-4E84D315DAF4}" destId="{68C27888-EE63-48A4-B761-638B2BA7FD89}" srcOrd="13" destOrd="0" presId="urn:microsoft.com/office/officeart/2005/8/layout/vProcess5"/>
    <dgm:cxn modelId="{5B486D63-8A8E-407F-83DF-7BF0B58F41B3}" type="presParOf" srcId="{CD77A721-9446-4912-A6F0-4E84D315DAF4}" destId="{94E240D1-2159-426A-B47D-3927B8171380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797FC-0001-4D40-BA07-CB724C7A6303}">
      <dsp:nvSpPr>
        <dsp:cNvPr id="0" name=""/>
        <dsp:cNvSpPr/>
      </dsp:nvSpPr>
      <dsp:spPr>
        <a:xfrm>
          <a:off x="0" y="0"/>
          <a:ext cx="4990154" cy="640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Родительские собрания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60 минут</a:t>
          </a:r>
          <a:endParaRPr lang="ru-RU" sz="12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767" y="18767"/>
        <a:ext cx="4223761" cy="603221"/>
      </dsp:txXfrm>
    </dsp:sp>
    <dsp:sp modelId="{9BD36B91-BE01-4194-BBFC-8B29916BE562}">
      <dsp:nvSpPr>
        <dsp:cNvPr id="0" name=""/>
        <dsp:cNvSpPr/>
      </dsp:nvSpPr>
      <dsp:spPr>
        <a:xfrm>
          <a:off x="372641" y="729748"/>
          <a:ext cx="4990154" cy="640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shade val="51000"/>
                <a:satMod val="130000"/>
              </a:schemeClr>
            </a:gs>
            <a:gs pos="80000">
              <a:schemeClr val="accent5">
                <a:hueOff val="-2483469"/>
                <a:satOff val="9953"/>
                <a:lumOff val="2157"/>
                <a:alphaOff val="0"/>
                <a:shade val="93000"/>
                <a:satMod val="13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Индивидуальная работа с родителями детей ОВЗ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Личные встречи с родителями (законными представителями)  165 мин</a:t>
          </a:r>
          <a:endParaRPr lang="ru-RU" sz="12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1408" y="748515"/>
        <a:ext cx="4163488" cy="603221"/>
      </dsp:txXfrm>
    </dsp:sp>
    <dsp:sp modelId="{118F9F8E-797B-4BED-9504-899AEF630297}">
      <dsp:nvSpPr>
        <dsp:cNvPr id="0" name=""/>
        <dsp:cNvSpPr/>
      </dsp:nvSpPr>
      <dsp:spPr>
        <a:xfrm>
          <a:off x="745282" y="1459497"/>
          <a:ext cx="4990154" cy="640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Заполнение инструктором тетрадей взаимодействия с воспитателями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60 минут (написание 40 мин, хождение  10 мин, объяснение 10 мин)</a:t>
          </a:r>
          <a:endParaRPr lang="ru-RU" sz="12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4049" y="1478264"/>
        <a:ext cx="4163488" cy="603220"/>
      </dsp:txXfrm>
    </dsp:sp>
    <dsp:sp modelId="{2BEDDB9F-AFD0-437E-B6FC-26963524D9E0}">
      <dsp:nvSpPr>
        <dsp:cNvPr id="0" name=""/>
        <dsp:cNvSpPr/>
      </dsp:nvSpPr>
      <dsp:spPr>
        <a:xfrm>
          <a:off x="1117924" y="2189246"/>
          <a:ext cx="4990154" cy="640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7450407"/>
                <a:satOff val="29858"/>
                <a:lumOff val="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Написание рекомендаций для родителей (законных представителей)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120 минут</a:t>
          </a:r>
          <a:endParaRPr lang="ru-RU" sz="12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36691" y="2208013"/>
        <a:ext cx="4163488" cy="603221"/>
      </dsp:txXfrm>
    </dsp:sp>
    <dsp:sp modelId="{664EA069-723C-4107-8D48-B143F025750B}">
      <dsp:nvSpPr>
        <dsp:cNvPr id="0" name=""/>
        <dsp:cNvSpPr/>
      </dsp:nvSpPr>
      <dsp:spPr>
        <a:xfrm>
          <a:off x="1490565" y="2918995"/>
          <a:ext cx="4990154" cy="640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Ребенок не закрепил навык выполнения упражнений из-за отсутствия работы дома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09332" y="2937762"/>
        <a:ext cx="4163488" cy="603220"/>
      </dsp:txXfrm>
    </dsp:sp>
    <dsp:sp modelId="{2B404612-0780-459B-BDDA-8855A8E14C3E}">
      <dsp:nvSpPr>
        <dsp:cNvPr id="0" name=""/>
        <dsp:cNvSpPr/>
      </dsp:nvSpPr>
      <dsp:spPr>
        <a:xfrm>
          <a:off x="4573663" y="468107"/>
          <a:ext cx="416490" cy="41649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4667373" y="468107"/>
        <a:ext cx="229070" cy="313409"/>
      </dsp:txXfrm>
    </dsp:sp>
    <dsp:sp modelId="{CD07C047-76B5-4B26-9799-3C96D302DA3A}">
      <dsp:nvSpPr>
        <dsp:cNvPr id="0" name=""/>
        <dsp:cNvSpPr/>
      </dsp:nvSpPr>
      <dsp:spPr>
        <a:xfrm>
          <a:off x="4951923" y="1183486"/>
          <a:ext cx="416490" cy="41649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3580161"/>
            <a:satOff val="16084"/>
            <a:lumOff val="1106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045633" y="1183486"/>
        <a:ext cx="229070" cy="313409"/>
      </dsp:txXfrm>
    </dsp:sp>
    <dsp:sp modelId="{68BE9127-81EE-4A16-87F6-38181582BD7C}">
      <dsp:nvSpPr>
        <dsp:cNvPr id="0" name=""/>
        <dsp:cNvSpPr/>
      </dsp:nvSpPr>
      <dsp:spPr>
        <a:xfrm>
          <a:off x="5318946" y="1916925"/>
          <a:ext cx="416490" cy="41649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7160321"/>
            <a:satOff val="32169"/>
            <a:lumOff val="2211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412656" y="1916925"/>
        <a:ext cx="229070" cy="313409"/>
      </dsp:txXfrm>
    </dsp:sp>
    <dsp:sp modelId="{79EDD1A4-1306-4695-9E2E-AE1CECE1D21F}">
      <dsp:nvSpPr>
        <dsp:cNvPr id="0" name=""/>
        <dsp:cNvSpPr/>
      </dsp:nvSpPr>
      <dsp:spPr>
        <a:xfrm>
          <a:off x="5691587" y="2653793"/>
          <a:ext cx="416490" cy="41649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785297" y="2653793"/>
        <a:ext cx="229070" cy="3134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797FC-0001-4D40-BA07-CB724C7A6303}">
      <dsp:nvSpPr>
        <dsp:cNvPr id="0" name=""/>
        <dsp:cNvSpPr/>
      </dsp:nvSpPr>
      <dsp:spPr>
        <a:xfrm>
          <a:off x="0" y="0"/>
          <a:ext cx="4990154" cy="640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Создание чата с родителями (законными представителями) и воспитателями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 минут</a:t>
          </a:r>
          <a:endParaRPr lang="ru-RU" sz="12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767" y="18767"/>
        <a:ext cx="4223761" cy="603221"/>
      </dsp:txXfrm>
    </dsp:sp>
    <dsp:sp modelId="{9BD36B91-BE01-4194-BBFC-8B29916BE562}">
      <dsp:nvSpPr>
        <dsp:cNvPr id="0" name=""/>
        <dsp:cNvSpPr/>
      </dsp:nvSpPr>
      <dsp:spPr>
        <a:xfrm>
          <a:off x="372641" y="729748"/>
          <a:ext cx="4990154" cy="640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shade val="51000"/>
                <a:satMod val="130000"/>
              </a:schemeClr>
            </a:gs>
            <a:gs pos="80000">
              <a:schemeClr val="accent5">
                <a:hueOff val="-2483469"/>
                <a:satOff val="9953"/>
                <a:lumOff val="2157"/>
                <a:alphaOff val="0"/>
                <a:shade val="93000"/>
                <a:satMod val="13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Создание информационного пространства в облаке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Папки для родителей (законных представителей) и воспитателей 10 мин</a:t>
          </a:r>
          <a:endParaRPr lang="ru-RU" sz="12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1408" y="748515"/>
        <a:ext cx="4163488" cy="603221"/>
      </dsp:txXfrm>
    </dsp:sp>
    <dsp:sp modelId="{118F9F8E-797B-4BED-9504-899AEF630297}">
      <dsp:nvSpPr>
        <dsp:cNvPr id="0" name=""/>
        <dsp:cNvSpPr/>
      </dsp:nvSpPr>
      <dsp:spPr>
        <a:xfrm>
          <a:off x="745282" y="1459497"/>
          <a:ext cx="4990154" cy="640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Проведение родительского собрания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Знакомство родителей с облачным пространством и </a:t>
          </a:r>
          <a:r>
            <a:rPr lang="en-US" sz="12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QR </a:t>
          </a:r>
          <a:r>
            <a:rPr lang="ru-RU" sz="12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кодами 60 минут </a:t>
          </a:r>
          <a:endParaRPr lang="ru-RU" sz="12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4049" y="1478264"/>
        <a:ext cx="4163488" cy="603220"/>
      </dsp:txXfrm>
    </dsp:sp>
    <dsp:sp modelId="{2BEDDB9F-AFD0-437E-B6FC-26963524D9E0}">
      <dsp:nvSpPr>
        <dsp:cNvPr id="0" name=""/>
        <dsp:cNvSpPr/>
      </dsp:nvSpPr>
      <dsp:spPr>
        <a:xfrm>
          <a:off x="1117924" y="2189246"/>
          <a:ext cx="4990154" cy="640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7450407"/>
                <a:satOff val="29858"/>
                <a:lumOff val="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Расположение информации для воспитателей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 минут</a:t>
          </a:r>
          <a:endParaRPr lang="ru-RU" sz="12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36691" y="2208013"/>
        <a:ext cx="4163488" cy="603221"/>
      </dsp:txXfrm>
    </dsp:sp>
    <dsp:sp modelId="{664EA069-723C-4107-8D48-B143F025750B}">
      <dsp:nvSpPr>
        <dsp:cNvPr id="0" name=""/>
        <dsp:cNvSpPr/>
      </dsp:nvSpPr>
      <dsp:spPr>
        <a:xfrm>
          <a:off x="1490565" y="2918995"/>
          <a:ext cx="4990154" cy="640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Расположение информации для каждого родителя (законного представителя)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 мин</a:t>
          </a:r>
          <a:endParaRPr lang="ru-RU" sz="1200" b="0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09332" y="2937762"/>
        <a:ext cx="4163488" cy="603220"/>
      </dsp:txXfrm>
    </dsp:sp>
    <dsp:sp modelId="{2B404612-0780-459B-BDDA-8855A8E14C3E}">
      <dsp:nvSpPr>
        <dsp:cNvPr id="0" name=""/>
        <dsp:cNvSpPr/>
      </dsp:nvSpPr>
      <dsp:spPr>
        <a:xfrm>
          <a:off x="4573663" y="468107"/>
          <a:ext cx="416490" cy="41649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4667373" y="468107"/>
        <a:ext cx="229070" cy="313409"/>
      </dsp:txXfrm>
    </dsp:sp>
    <dsp:sp modelId="{CD07C047-76B5-4B26-9799-3C96D302DA3A}">
      <dsp:nvSpPr>
        <dsp:cNvPr id="0" name=""/>
        <dsp:cNvSpPr/>
      </dsp:nvSpPr>
      <dsp:spPr>
        <a:xfrm>
          <a:off x="4951923" y="1183486"/>
          <a:ext cx="416490" cy="41649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3580161"/>
            <a:satOff val="16084"/>
            <a:lumOff val="1106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045633" y="1183486"/>
        <a:ext cx="229070" cy="313409"/>
      </dsp:txXfrm>
    </dsp:sp>
    <dsp:sp modelId="{68BE9127-81EE-4A16-87F6-38181582BD7C}">
      <dsp:nvSpPr>
        <dsp:cNvPr id="0" name=""/>
        <dsp:cNvSpPr/>
      </dsp:nvSpPr>
      <dsp:spPr>
        <a:xfrm>
          <a:off x="5318946" y="1916925"/>
          <a:ext cx="416490" cy="41649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7160321"/>
            <a:satOff val="32169"/>
            <a:lumOff val="2211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412656" y="1916925"/>
        <a:ext cx="229070" cy="313409"/>
      </dsp:txXfrm>
    </dsp:sp>
    <dsp:sp modelId="{79EDD1A4-1306-4695-9E2E-AE1CECE1D21F}">
      <dsp:nvSpPr>
        <dsp:cNvPr id="0" name=""/>
        <dsp:cNvSpPr/>
      </dsp:nvSpPr>
      <dsp:spPr>
        <a:xfrm>
          <a:off x="5691587" y="2653793"/>
          <a:ext cx="416490" cy="41649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785297" y="2653793"/>
        <a:ext cx="229070" cy="3134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2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019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010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517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412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586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186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1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988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040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654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B48A3-CF46-4301-A240-5E80C45747CC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ADADD-6877-4A46-AF43-201BC68756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267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50984" y="620688"/>
            <a:ext cx="6861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 №41 комбинированного вида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95720" y="1988840"/>
            <a:ext cx="7227876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«Дистанционное взаимодействие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нструктора по физической культуре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семьями детей ОВЗ 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профилактике плоскостопия»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552544" y="5085184"/>
            <a:ext cx="3892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инструктор по физической культуре</a:t>
            </a:r>
          </a:p>
          <a:p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Зубарева О.А.</a:t>
            </a: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4686" y="5893240"/>
            <a:ext cx="12417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Г.о.г.Шахунья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2024г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297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03848" y="620688"/>
            <a:ext cx="24485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Обоснование проекта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62724" y="1196752"/>
            <a:ext cx="7829708" cy="4770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Проблема: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1.Недастаточная информированность родителей (законных представителей) 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физическом развитии детей с ОВЗ, о профилактике дефектов ОДА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2.Отсутствие совместной деятельности родителей и инструктора по физической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ультуре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3.Невыполнение рекомендаций родителями по профилактике дефектов ОДА.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Риски: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1.Низкая мотивация родителей (законных представителей)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2.Нежелание родителей (законных представителей) использовать интернет-технологии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1.Создание единого пространства взаимодействия инструктора по физической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 с семьями воспитанников с ОВЗ по проблеме профилактике дефектов ОДА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2.Сокращение времени инструктора по физической культуре на распространение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рекомендаций для родителей с детьми ОВЗ по профилактике дефектов ОДА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3.Экономия средств на объеме бумажных носителей и печати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Эффекты проекта: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1.Создание тесных взаимоотношений с каждой семьей по проблеме профилактики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дефектов ОДА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2.Экономия средств на объеме бумажных носителей и печати.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401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86090" y="548680"/>
            <a:ext cx="19718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проекта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8" t="6059" r="1868" b="5521"/>
          <a:stretch/>
        </p:blipFill>
        <p:spPr>
          <a:xfrm rot="10800000">
            <a:off x="1331640" y="1196752"/>
            <a:ext cx="6480720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379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21525" y="548680"/>
            <a:ext cx="3964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Карта текущего состояния процесса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705885810"/>
              </p:ext>
            </p:extLst>
          </p:nvPr>
        </p:nvGraphicFramePr>
        <p:xfrm>
          <a:off x="755576" y="877362"/>
          <a:ext cx="6480720" cy="3559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500734"/>
            <a:ext cx="4320480" cy="676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4139952" y="5185353"/>
            <a:ext cx="4179134" cy="661454"/>
            <a:chOff x="389203" y="803556"/>
            <a:chExt cx="5211939" cy="705562"/>
          </a:xfrm>
          <a:scene3d>
            <a:camera prst="orthographicFront"/>
            <a:lightRig rig="flat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89203" y="803556"/>
              <a:ext cx="5211939" cy="705562"/>
            </a:xfrm>
            <a:prstGeom prst="roundRect">
              <a:avLst>
                <a:gd name="adj" fmla="val 10000"/>
              </a:avLst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2483469"/>
                <a:satOff val="9953"/>
                <a:lumOff val="2157"/>
                <a:alphaOff val="0"/>
              </a:schemeClr>
            </a:fillRef>
            <a:effectRef idx="2">
              <a:schemeClr val="accent5">
                <a:hueOff val="-2483469"/>
                <a:satOff val="9953"/>
                <a:lumOff val="215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409868" y="824221"/>
              <a:ext cx="4322790" cy="66423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300" kern="1200"/>
            </a:p>
            <a:p>
              <a:pPr marL="57150" lvl="1" indent="-57150" algn="l" defTabSz="444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ru-RU" sz="1000" kern="1200"/>
            </a:p>
            <a:p>
              <a:pPr marL="57150" lvl="1" indent="-57150" algn="l" defTabSz="444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ru-RU" sz="1000" kern="1200"/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6876256" y="4292489"/>
            <a:ext cx="416490" cy="416490"/>
            <a:chOff x="4573663" y="468107"/>
            <a:chExt cx="416490" cy="416490"/>
          </a:xfrm>
          <a:scene3d>
            <a:camera prst="orthographicFront"/>
            <a:lightRig rig="flat" dir="t"/>
          </a:scene3d>
        </p:grpSpPr>
        <p:sp>
          <p:nvSpPr>
            <p:cNvPr id="13" name="Стрелка вниз 12"/>
            <p:cNvSpPr/>
            <p:nvPr/>
          </p:nvSpPr>
          <p:spPr>
            <a:xfrm>
              <a:off x="4573663" y="468107"/>
              <a:ext cx="416490" cy="416490"/>
            </a:xfrm>
            <a:prstGeom prst="downArrow">
              <a:avLst>
                <a:gd name="adj1" fmla="val 55000"/>
                <a:gd name="adj2" fmla="val 45000"/>
              </a:avLst>
            </a:prstGeom>
            <a:sp3d z="190500" extrusionH="12700" prstMaterial="plastic">
              <a:bevelT w="50800" h="50800"/>
            </a:sp3d>
          </p:spPr>
          <p:style>
            <a:ln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Стрелка вниз 4"/>
            <p:cNvSpPr/>
            <p:nvPr/>
          </p:nvSpPr>
          <p:spPr>
            <a:xfrm>
              <a:off x="4667373" y="468107"/>
              <a:ext cx="229070" cy="313409"/>
            </a:xfrm>
            <a:prstGeom prst="rect">
              <a:avLst/>
            </a:prstGeom>
            <a:sp3d z="1905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900" kern="1200"/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7310675" y="4953895"/>
            <a:ext cx="416490" cy="416490"/>
            <a:chOff x="4951923" y="1183486"/>
            <a:chExt cx="416490" cy="416490"/>
          </a:xfrm>
          <a:scene3d>
            <a:camera prst="orthographicFront"/>
            <a:lightRig rig="flat" dir="t"/>
          </a:scene3d>
        </p:grpSpPr>
        <p:sp>
          <p:nvSpPr>
            <p:cNvPr id="16" name="Стрелка вниз 15"/>
            <p:cNvSpPr/>
            <p:nvPr/>
          </p:nvSpPr>
          <p:spPr>
            <a:xfrm>
              <a:off x="4951923" y="1183486"/>
              <a:ext cx="416490" cy="416490"/>
            </a:xfrm>
            <a:prstGeom prst="downArrow">
              <a:avLst>
                <a:gd name="adj1" fmla="val 55000"/>
                <a:gd name="adj2" fmla="val 45000"/>
              </a:avLst>
            </a:prstGeom>
            <a:sp3d z="190500" extrusionH="12700" prstMaterial="plastic">
              <a:bevelT w="50800" h="50800"/>
            </a:sp3d>
          </p:spPr>
          <p:style>
            <a:ln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-3580161"/>
                <a:satOff val="16084"/>
                <a:lumOff val="1106"/>
                <a:alphaOff val="0"/>
              </a:schemeClr>
            </a:fillRef>
            <a:effectRef idx="2">
              <a:schemeClr val="accent5">
                <a:tint val="40000"/>
                <a:alpha val="90000"/>
                <a:hueOff val="-3580161"/>
                <a:satOff val="16084"/>
                <a:lumOff val="1106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Стрелка вниз 4"/>
            <p:cNvSpPr/>
            <p:nvPr/>
          </p:nvSpPr>
          <p:spPr>
            <a:xfrm>
              <a:off x="5045633" y="1183486"/>
              <a:ext cx="229070" cy="313409"/>
            </a:xfrm>
            <a:prstGeom prst="rect">
              <a:avLst/>
            </a:prstGeom>
            <a:sp3d z="1905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900" kern="1200"/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605897"/>
            <a:ext cx="3312368" cy="504701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419872" y="4607985"/>
            <a:ext cx="39417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Возвращение к повторному выполнению упражнений</a:t>
            </a:r>
          </a:p>
          <a:p>
            <a:r>
              <a:rPr lang="ru-RU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минут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282543" y="5200476"/>
            <a:ext cx="38939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Приглашение родителей (законных представителей) </a:t>
            </a:r>
          </a:p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индивидуальную встречу </a:t>
            </a:r>
          </a:p>
          <a:p>
            <a:r>
              <a:rPr lang="ru-RU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 минут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773901" y="755246"/>
            <a:ext cx="1490037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время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450 минут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11560" y="4497127"/>
            <a:ext cx="269936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Длительное доведение информации о необходимой коррекции развития ребенка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21888" y="5069650"/>
            <a:ext cx="269936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Длительное доведение информации до воспитателей о содержании работы на данном этапе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35648" y="5546725"/>
            <a:ext cx="269936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Длительное доведение информации о выполнении заданий на закрепление навыков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47568" y="6045252"/>
            <a:ext cx="26993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Трата дополнительного времени на повтор занятия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447288" y="5884271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Трата дополнительного времени педагога и родителей для личной встречи и объяснений рекомендаций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ятно 1 27"/>
          <p:cNvSpPr/>
          <p:nvPr/>
        </p:nvSpPr>
        <p:spPr>
          <a:xfrm>
            <a:off x="348483" y="4431971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ятно 1 26"/>
          <p:cNvSpPr/>
          <p:nvPr/>
        </p:nvSpPr>
        <p:spPr>
          <a:xfrm>
            <a:off x="392429" y="5516080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ятно 1 28"/>
          <p:cNvSpPr/>
          <p:nvPr/>
        </p:nvSpPr>
        <p:spPr>
          <a:xfrm>
            <a:off x="386788" y="4975611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ятно 1 29"/>
          <p:cNvSpPr/>
          <p:nvPr/>
        </p:nvSpPr>
        <p:spPr>
          <a:xfrm>
            <a:off x="386787" y="5993023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ятно 1 30"/>
          <p:cNvSpPr/>
          <p:nvPr/>
        </p:nvSpPr>
        <p:spPr>
          <a:xfrm>
            <a:off x="3157442" y="5856928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ятно 1 31"/>
          <p:cNvSpPr/>
          <p:nvPr/>
        </p:nvSpPr>
        <p:spPr>
          <a:xfrm>
            <a:off x="5778160" y="1440531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ятно 1 32"/>
          <p:cNvSpPr/>
          <p:nvPr/>
        </p:nvSpPr>
        <p:spPr>
          <a:xfrm>
            <a:off x="6229518" y="2204864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Пятно 1 33"/>
          <p:cNvSpPr/>
          <p:nvPr/>
        </p:nvSpPr>
        <p:spPr>
          <a:xfrm>
            <a:off x="6596331" y="2986738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Пятно 1 34"/>
          <p:cNvSpPr/>
          <p:nvPr/>
        </p:nvSpPr>
        <p:spPr>
          <a:xfrm>
            <a:off x="7518920" y="4369355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Пятно 1 35"/>
          <p:cNvSpPr/>
          <p:nvPr/>
        </p:nvSpPr>
        <p:spPr>
          <a:xfrm>
            <a:off x="8024220" y="5038189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059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19872" y="764704"/>
            <a:ext cx="3912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Карта целевого состояния процесса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05885810"/>
              </p:ext>
            </p:extLst>
          </p:nvPr>
        </p:nvGraphicFramePr>
        <p:xfrm>
          <a:off x="755576" y="1196752"/>
          <a:ext cx="6480720" cy="3559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91880" y="47971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2627784" y="4725144"/>
            <a:ext cx="4990154" cy="640755"/>
            <a:chOff x="0" y="0"/>
            <a:chExt cx="4990154" cy="640755"/>
          </a:xfrm>
          <a:scene3d>
            <a:camera prst="orthographicFront"/>
            <a:lightRig rig="flat" dir="t"/>
          </a:scene3d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0" y="0"/>
              <a:ext cx="4990154" cy="640755"/>
            </a:xfrm>
            <a:prstGeom prst="roundRect">
              <a:avLst>
                <a:gd name="adj" fmla="val 10000"/>
              </a:avLst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18767" y="18767"/>
              <a:ext cx="4223761" cy="60322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l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Создание картотеки видео-рекомендаций мастер-классов по выполнению </a:t>
              </a:r>
              <a:r>
                <a:rPr lang="ru-RU" sz="1200" b="1" dirty="0" err="1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коррегирующих</a:t>
              </a:r>
              <a:r>
                <a:rPr lang="ru-RU" sz="1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упражнений ребенком дома</a:t>
              </a:r>
              <a:r>
                <a:rPr lang="ru-RU" sz="1200" b="1" i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     1</a:t>
              </a:r>
              <a:r>
                <a:rPr lang="ru-RU" sz="1200" b="1" i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 минут</a:t>
              </a:r>
              <a:endParaRPr lang="ru-RU" sz="1200" b="1" i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6804248" y="4509120"/>
            <a:ext cx="416490" cy="416490"/>
            <a:chOff x="4951923" y="1183486"/>
            <a:chExt cx="416490" cy="416490"/>
          </a:xfrm>
          <a:scene3d>
            <a:camera prst="orthographicFront"/>
            <a:lightRig rig="flat" dir="t"/>
          </a:scene3d>
        </p:grpSpPr>
        <p:sp>
          <p:nvSpPr>
            <p:cNvPr id="17" name="Стрелка вниз 16"/>
            <p:cNvSpPr/>
            <p:nvPr/>
          </p:nvSpPr>
          <p:spPr>
            <a:xfrm>
              <a:off x="4951923" y="1183486"/>
              <a:ext cx="416490" cy="416490"/>
            </a:xfrm>
            <a:prstGeom prst="downArrow">
              <a:avLst>
                <a:gd name="adj1" fmla="val 55000"/>
                <a:gd name="adj2" fmla="val 45000"/>
              </a:avLst>
            </a:prstGeom>
            <a:sp3d z="190500" extrusionH="12700" prstMaterial="plastic">
              <a:bevelT w="50800" h="50800"/>
            </a:sp3d>
          </p:spPr>
          <p:style>
            <a:ln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-3580161"/>
                <a:satOff val="16084"/>
                <a:lumOff val="1106"/>
                <a:alphaOff val="0"/>
              </a:schemeClr>
            </a:fillRef>
            <a:effectRef idx="2">
              <a:schemeClr val="accent5">
                <a:tint val="40000"/>
                <a:alpha val="90000"/>
                <a:hueOff val="-3580161"/>
                <a:satOff val="16084"/>
                <a:lumOff val="1106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Стрелка вниз 4"/>
            <p:cNvSpPr/>
            <p:nvPr/>
          </p:nvSpPr>
          <p:spPr>
            <a:xfrm>
              <a:off x="5045633" y="1183486"/>
              <a:ext cx="229070" cy="313409"/>
            </a:xfrm>
            <a:prstGeom prst="rect">
              <a:avLst/>
            </a:prstGeom>
            <a:sp3d z="1905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900" kern="1200"/>
            </a:p>
          </p:txBody>
        </p:sp>
      </p:grpSp>
      <p:sp>
        <p:nvSpPr>
          <p:cNvPr id="19" name="Скругленный прямоугольник 18"/>
          <p:cNvSpPr/>
          <p:nvPr/>
        </p:nvSpPr>
        <p:spPr>
          <a:xfrm>
            <a:off x="6876256" y="1124744"/>
            <a:ext cx="1490037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время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 минут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95536" y="5373216"/>
            <a:ext cx="64807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Создание виртуального пространства для постоянного хранения информации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23528" y="5661248"/>
            <a:ext cx="65527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Быстрое доведение информации до воспитателей о содержании работы на данном этапе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899592" y="5949280"/>
            <a:ext cx="61206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Быстрое доведение информации о выполнении заданий на закрепление навыков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331640" y="6165304"/>
            <a:ext cx="53285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Создание блока видео-трансляций по индивидуальным рекомендациям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331640" y="6396335"/>
            <a:ext cx="54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Сохранение личного времени родителей (законных представителей)  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для общения с ребенком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ятно 1 24"/>
          <p:cNvSpPr/>
          <p:nvPr/>
        </p:nvSpPr>
        <p:spPr>
          <a:xfrm>
            <a:off x="5796136" y="1844824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ятно 1 25"/>
          <p:cNvSpPr/>
          <p:nvPr/>
        </p:nvSpPr>
        <p:spPr>
          <a:xfrm>
            <a:off x="6156176" y="2492896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ятно 1 26"/>
          <p:cNvSpPr/>
          <p:nvPr/>
        </p:nvSpPr>
        <p:spPr>
          <a:xfrm>
            <a:off x="6588224" y="3212976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ятно 1 27"/>
          <p:cNvSpPr/>
          <p:nvPr/>
        </p:nvSpPr>
        <p:spPr>
          <a:xfrm>
            <a:off x="6948264" y="4005064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ятно 1 28"/>
          <p:cNvSpPr/>
          <p:nvPr/>
        </p:nvSpPr>
        <p:spPr>
          <a:xfrm>
            <a:off x="7308304" y="4653136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ятно 1 29"/>
          <p:cNvSpPr/>
          <p:nvPr/>
        </p:nvSpPr>
        <p:spPr>
          <a:xfrm>
            <a:off x="755576" y="5301208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ятно 1 30"/>
          <p:cNvSpPr/>
          <p:nvPr/>
        </p:nvSpPr>
        <p:spPr>
          <a:xfrm>
            <a:off x="971600" y="5877272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ятно 1 31"/>
          <p:cNvSpPr/>
          <p:nvPr/>
        </p:nvSpPr>
        <p:spPr>
          <a:xfrm>
            <a:off x="467544" y="5589240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ятно 1 32"/>
          <p:cNvSpPr/>
          <p:nvPr/>
        </p:nvSpPr>
        <p:spPr>
          <a:xfrm>
            <a:off x="1331640" y="6165304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Пятно 1 33"/>
          <p:cNvSpPr/>
          <p:nvPr/>
        </p:nvSpPr>
        <p:spPr>
          <a:xfrm>
            <a:off x="1547664" y="6399770"/>
            <a:ext cx="355139" cy="458230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620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91880" y="620688"/>
            <a:ext cx="2478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Конечные результаты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1520" y="1124744"/>
          <a:ext cx="8640960" cy="38150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897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9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37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показатели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Было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Стало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1.Создание единого пространства взаимодействия инструктора по физической</a:t>
                      </a:r>
                    </a:p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 с семьями воспитанников с ОВЗ по проблеме профилактике дефектов ОДА</a:t>
                      </a: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0 %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2.Сокращение времени инструктора по физической культуре на распространение</a:t>
                      </a:r>
                    </a:p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рекомендаций для родителей с детьми ОВЗ по профилактике дефектов ОДА</a:t>
                      </a: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450 минут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120 минут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3.Экономия средств на объеме бумажных носителей и печати</a:t>
                      </a: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1000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руб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 рублей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0832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87824" y="692696"/>
            <a:ext cx="3180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Оценка результатов проекта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99592" y="1124744"/>
          <a:ext cx="7560840" cy="46075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780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80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До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После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Написание инструктором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 физической культуре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индивидуальных рекомендаций для родителей (законных представителей);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Объяснение родителям (законным представителям) о правильном выполнении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упражнения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ребенком;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 родителям (законным представителям) выполнения упражнения;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None/>
                      </a:pP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Индивидуальных рекомендаций для родителей (законных представителей) стали доступнее;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Родители (законные представители) могут просматривать рекомендации неограниченное количество раз в удобное для себя время;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Видео рекомендации удобнее в использовании для родителей (законных представителей);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Сэкономленное время родители (законные представители) проводят с детьми;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Процесс создания видео консультаций стал профессиональным и творческим</a:t>
                      </a: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0832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343799"/>
            <a:ext cx="2592288" cy="34563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340768"/>
            <a:ext cx="2239728" cy="27363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370" y="4365104"/>
            <a:ext cx="5328592" cy="20625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27705" y="692696"/>
            <a:ext cx="1536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- стало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50858" y="82742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0832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33"/>
          <a:stretch/>
        </p:blipFill>
        <p:spPr>
          <a:xfrm>
            <a:off x="1993027" y="836712"/>
            <a:ext cx="5143500" cy="445545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93559" y="5589240"/>
            <a:ext cx="2494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8958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609</Words>
  <Application>Microsoft Office PowerPoint</Application>
  <PresentationFormat>Экран (4:3)</PresentationFormat>
  <Paragraphs>126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Olga</dc:creator>
  <cp:lastModifiedBy>Admins</cp:lastModifiedBy>
  <cp:revision>19</cp:revision>
  <dcterms:created xsi:type="dcterms:W3CDTF">2024-10-25T08:57:05Z</dcterms:created>
  <dcterms:modified xsi:type="dcterms:W3CDTF">2024-12-04T09:56:58Z</dcterms:modified>
</cp:coreProperties>
</file>