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1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5F4D9-F6B7-4975-8A04-E32F3A9377F0}" type="datetimeFigureOut">
              <a:rPr lang="ru-RU" smtClean="0"/>
              <a:pPr/>
              <a:t>09.04.2024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FD22-FB08-4056-9B34-5D37C6BF1A1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5F4D9-F6B7-4975-8A04-E32F3A9377F0}" type="datetimeFigureOut">
              <a:rPr lang="ru-RU" smtClean="0"/>
              <a:pPr/>
              <a:t>09.04.2024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FD22-FB08-4056-9B34-5D37C6BF1A1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5F4D9-F6B7-4975-8A04-E32F3A9377F0}" type="datetimeFigureOut">
              <a:rPr lang="ru-RU" smtClean="0"/>
              <a:pPr/>
              <a:t>09.04.2024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FD22-FB08-4056-9B34-5D37C6BF1A1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5F4D9-F6B7-4975-8A04-E32F3A9377F0}" type="datetimeFigureOut">
              <a:rPr lang="ru-RU" smtClean="0"/>
              <a:pPr/>
              <a:t>09.04.2024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FD22-FB08-4056-9B34-5D37C6BF1A1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5F4D9-F6B7-4975-8A04-E32F3A9377F0}" type="datetimeFigureOut">
              <a:rPr lang="ru-RU" smtClean="0"/>
              <a:pPr/>
              <a:t>09.04.2024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FD22-FB08-4056-9B34-5D37C6BF1A1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5F4D9-F6B7-4975-8A04-E32F3A9377F0}" type="datetimeFigureOut">
              <a:rPr lang="ru-RU" smtClean="0"/>
              <a:pPr/>
              <a:t>09.04.2024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FD22-FB08-4056-9B34-5D37C6BF1A1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5F4D9-F6B7-4975-8A04-E32F3A9377F0}" type="datetimeFigureOut">
              <a:rPr lang="ru-RU" smtClean="0"/>
              <a:pPr/>
              <a:t>09.04.2024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FD22-FB08-4056-9B34-5D37C6BF1A1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5F4D9-F6B7-4975-8A04-E32F3A9377F0}" type="datetimeFigureOut">
              <a:rPr lang="ru-RU" smtClean="0"/>
              <a:pPr/>
              <a:t>09.04.2024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FD22-FB08-4056-9B34-5D37C6BF1A1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5F4D9-F6B7-4975-8A04-E32F3A9377F0}" type="datetimeFigureOut">
              <a:rPr lang="ru-RU" smtClean="0"/>
              <a:pPr/>
              <a:t>09.04.2024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FD22-FB08-4056-9B34-5D37C6BF1A1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5F4D9-F6B7-4975-8A04-E32F3A9377F0}" type="datetimeFigureOut">
              <a:rPr lang="ru-RU" smtClean="0"/>
              <a:pPr/>
              <a:t>09.04.2024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FD22-FB08-4056-9B34-5D37C6BF1A1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5F4D9-F6B7-4975-8A04-E32F3A9377F0}" type="datetimeFigureOut">
              <a:rPr lang="ru-RU" smtClean="0"/>
              <a:pPr/>
              <a:t>09.04.2024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FD22-FB08-4056-9B34-5D37C6BF1A1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05F4D9-F6B7-4975-8A04-E32F3A9377F0}" type="datetimeFigureOut">
              <a:rPr lang="ru-RU" smtClean="0"/>
              <a:pPr/>
              <a:t>09.04.2024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03FD22-FB08-4056-9B34-5D37C6BF1A1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Шаблон для презентации powerpoint пчелы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72066" y="500042"/>
            <a:ext cx="3628996" cy="2928958"/>
          </a:xfrm>
        </p:spPr>
        <p:txBody>
          <a:bodyPr>
            <a:noAutofit/>
          </a:bodyPr>
          <a:lstStyle/>
          <a:p>
            <a:r>
              <a:rPr lang="ru-RU" sz="2800" b="1" dirty="0" err="1" smtClean="0"/>
              <a:t>Лепбук</a:t>
            </a: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2800" b="1" dirty="0" smtClean="0"/>
              <a:t>Чемоданчик знаний </a:t>
            </a:r>
            <a:br>
              <a:rPr lang="ru-RU" sz="2800" b="1" dirty="0" smtClean="0"/>
            </a:br>
            <a:r>
              <a:rPr lang="ru-RU" sz="2800" b="1" dirty="0" smtClean="0"/>
              <a:t>«Немного о пчеловодстве и пчелах»</a:t>
            </a:r>
            <a:br>
              <a:rPr lang="ru-RU" sz="2800" b="1" dirty="0" smtClean="0"/>
            </a:br>
            <a:r>
              <a:rPr lang="ru-RU" sz="2000" dirty="0" smtClean="0"/>
              <a:t>(аграрное направление)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143504" y="4357694"/>
            <a:ext cx="3471842" cy="1752600"/>
          </a:xfrm>
        </p:spPr>
        <p:txBody>
          <a:bodyPr>
            <a:normAutofit fontScale="40000" lnSpcReduction="20000"/>
          </a:bodyPr>
          <a:lstStyle/>
          <a:p>
            <a:pPr algn="r">
              <a:lnSpc>
                <a:spcPct val="120000"/>
              </a:lnSpc>
            </a:pPr>
            <a:r>
              <a:rPr lang="ru-RU" sz="3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Воспитатель:</a:t>
            </a:r>
          </a:p>
          <a:p>
            <a:pPr algn="r">
              <a:lnSpc>
                <a:spcPct val="120000"/>
              </a:lnSpc>
            </a:pPr>
            <a:r>
              <a:rPr lang="ru-RU" sz="3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Новикова Виктория Юрьевна</a:t>
            </a:r>
          </a:p>
          <a:p>
            <a:pPr algn="r">
              <a:lnSpc>
                <a:spcPct val="120000"/>
              </a:lnSpc>
            </a:pPr>
            <a:r>
              <a:rPr lang="ru-RU" sz="3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Муниципального бюджетного дошкольного образовательного учреждения «Стригуновский детский сад общеразвивающего вида», с.Стригуны</a:t>
            </a:r>
          </a:p>
          <a:p>
            <a:endParaRPr lang="ru-RU" dirty="0"/>
          </a:p>
        </p:txBody>
      </p:sp>
      <p:pic>
        <p:nvPicPr>
          <p:cNvPr id="6" name="Рисунок 5" descr="C:\Users\Admin\Desktop\20240313_144814.jpg"/>
          <p:cNvPicPr/>
          <p:nvPr/>
        </p:nvPicPr>
        <p:blipFill>
          <a:blip r:embed="rId3" cstate="print"/>
          <a:srcRect l="5702" r="6638" b="3118"/>
          <a:stretch>
            <a:fillRect/>
          </a:stretch>
        </p:blipFill>
        <p:spPr bwMode="auto">
          <a:xfrm rot="21329604">
            <a:off x="1185770" y="1810022"/>
            <a:ext cx="4380273" cy="330939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Шаблон для презентации powerpoint пчелы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357290" y="500042"/>
            <a:ext cx="728667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2296" indent="0" algn="ctr">
              <a:buNone/>
            </a:pPr>
            <a:r>
              <a:rPr lang="ru-RU" sz="2400" b="1" dirty="0" err="1" smtClean="0"/>
              <a:t>Лепбук</a:t>
            </a: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>Чемоданчик знаний </a:t>
            </a:r>
            <a:br>
              <a:rPr lang="ru-RU" sz="2400" b="1" dirty="0" smtClean="0"/>
            </a:br>
            <a:r>
              <a:rPr lang="ru-RU" sz="2400" b="1" dirty="0" smtClean="0"/>
              <a:t>«Немного о пчеловодстве и пчелах» </a:t>
            </a:r>
          </a:p>
          <a:p>
            <a:pPr marL="82296" indent="0" algn="ctr">
              <a:buNone/>
            </a:pPr>
            <a:r>
              <a:rPr lang="ru-RU" dirty="0" smtClean="0">
                <a:latin typeface="+mj-lt"/>
                <a:cs typeface="Times New Roman" pitchFamily="18" charset="0"/>
              </a:rPr>
              <a:t>предназначен для детей старшего дошкольного возраста.</a:t>
            </a: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82296" indent="0" algn="just">
              <a:buNone/>
            </a:pP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Лэпбук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dirty="0"/>
              <a:t>направлен на познавательное развитие детей, расширение их представлений </a:t>
            </a:r>
            <a:r>
              <a:rPr lang="ru-RU" dirty="0" smtClean="0"/>
              <a:t>о пчеловодстве и  </a:t>
            </a:r>
            <a:r>
              <a:rPr lang="ru-RU" dirty="0"/>
              <a:t>пчелах, их иерархии, важности для природы и человека. Материалы </a:t>
            </a:r>
            <a:r>
              <a:rPr lang="ru-RU" dirty="0" err="1"/>
              <a:t>лэпбука</a:t>
            </a:r>
            <a:r>
              <a:rPr lang="ru-RU" dirty="0"/>
              <a:t> позволяют формировать бережное отношение к пчелам, воспитывать любовь к природе, развивать внимание, мышление, воображение, речь детей.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dirty="0" smtClean="0"/>
              <a:t> Цель :</a:t>
            </a:r>
            <a:r>
              <a:rPr lang="ru-RU" dirty="0" smtClean="0"/>
              <a:t> формирование </a:t>
            </a:r>
            <a:r>
              <a:rPr lang="ru-RU" dirty="0"/>
              <a:t>познавательной активности детей старшего</a:t>
            </a:r>
          </a:p>
          <a:p>
            <a:r>
              <a:rPr lang="ru-RU" dirty="0"/>
              <a:t>дошкольного возраста в процессе ознакомления с объектами и </a:t>
            </a:r>
            <a:r>
              <a:rPr lang="ru-RU" dirty="0" smtClean="0"/>
              <a:t>явлениями живой </a:t>
            </a:r>
            <a:r>
              <a:rPr lang="ru-RU" dirty="0"/>
              <a:t>природы.</a:t>
            </a:r>
          </a:p>
          <a:p>
            <a:pPr marL="82296" indent="0" algn="just">
              <a:buNone/>
            </a:pPr>
            <a:r>
              <a:rPr lang="ru-RU" b="1" i="1" dirty="0" smtClean="0">
                <a:cs typeface="Times New Roman" pitchFamily="18" charset="0"/>
              </a:rPr>
              <a:t>Содержание: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/>
              <a:t>На страницах </a:t>
            </a:r>
            <a:r>
              <a:rPr lang="ru-RU" dirty="0" err="1"/>
              <a:t>Лэпбука</a:t>
            </a:r>
            <a:r>
              <a:rPr lang="ru-RU" dirty="0"/>
              <a:t> детей ждет увлекательное знакомство с </a:t>
            </a:r>
            <a:r>
              <a:rPr lang="ru-RU" dirty="0" smtClean="0"/>
              <a:t>тем </a:t>
            </a:r>
            <a:r>
              <a:rPr lang="ru-RU" dirty="0">
                <a:latin typeface="+mj-lt"/>
                <a:cs typeface="Times New Roman" pitchFamily="18" charset="0"/>
              </a:rPr>
              <a:t>к</a:t>
            </a:r>
            <a:r>
              <a:rPr lang="ru-RU" dirty="0" smtClean="0">
                <a:latin typeface="+mj-lt"/>
                <a:cs typeface="Times New Roman" pitchFamily="18" charset="0"/>
              </a:rPr>
              <a:t>то такой пчеловод?, жизненный цикл пчелы, продукты пчеловодства , как мед попадает к нам на стол, найди тень, загадки и отгадки,  математические соты, </a:t>
            </a:r>
            <a:r>
              <a:rPr lang="ru-RU" dirty="0" err="1" smtClean="0">
                <a:latin typeface="+mj-lt"/>
                <a:cs typeface="Times New Roman" pitchFamily="18" charset="0"/>
              </a:rPr>
              <a:t>пазлы</a:t>
            </a:r>
            <a:r>
              <a:rPr lang="ru-RU" dirty="0" smtClean="0">
                <a:latin typeface="+mj-lt"/>
                <a:cs typeface="Times New Roman" pitchFamily="18" charset="0"/>
              </a:rPr>
              <a:t> –</a:t>
            </a:r>
            <a:r>
              <a:rPr lang="ru-RU" dirty="0" err="1" smtClean="0">
                <a:latin typeface="+mj-lt"/>
                <a:cs typeface="Times New Roman" pitchFamily="18" charset="0"/>
              </a:rPr>
              <a:t>пентамино</a:t>
            </a:r>
            <a:r>
              <a:rPr lang="ru-RU" dirty="0" smtClean="0">
                <a:latin typeface="+mj-lt"/>
                <a:cs typeface="Times New Roman" pitchFamily="18" charset="0"/>
              </a:rPr>
              <a:t>, собери картинку и прочти слово, раскраски.</a:t>
            </a:r>
            <a:endParaRPr lang="ru-RU" dirty="0">
              <a:latin typeface="+mj-lt"/>
              <a:cs typeface="Times New Roman" pitchFamily="18" charset="0"/>
            </a:endParaRPr>
          </a:p>
        </p:txBody>
      </p:sp>
      <p:pic>
        <p:nvPicPr>
          <p:cNvPr id="6" name="Picture 10" descr="Пчелка на прозрачном фон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357166"/>
            <a:ext cx="1083000" cy="1243240"/>
          </a:xfrm>
          <a:prstGeom prst="rect">
            <a:avLst/>
          </a:prstGeom>
          <a:noFill/>
        </p:spPr>
      </p:pic>
      <p:pic>
        <p:nvPicPr>
          <p:cNvPr id="13" name="Рисунок 12" descr="Бочонок с медом картинка для детей на прозрачном фоне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36" y="5286388"/>
            <a:ext cx="1500198" cy="13287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Шаблон для презентации powerpoint пчелы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500042"/>
            <a:ext cx="7772400" cy="1470025"/>
          </a:xfrm>
        </p:spPr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rot="533179">
            <a:off x="1142976" y="4357694"/>
            <a:ext cx="3429024" cy="1752600"/>
          </a:xfrm>
        </p:spPr>
        <p:txBody>
          <a:bodyPr>
            <a:normAutofit fontScale="55000" lnSpcReduction="20000"/>
          </a:bodyPr>
          <a:lstStyle/>
          <a:p>
            <a:r>
              <a:rPr lang="ru-RU" sz="2500" dirty="0" smtClean="0">
                <a:solidFill>
                  <a:schemeClr val="tx1"/>
                </a:solidFill>
              </a:rPr>
              <a:t>Цель: расширять </a:t>
            </a:r>
            <a:r>
              <a:rPr lang="ru-RU" sz="2500" dirty="0">
                <a:solidFill>
                  <a:schemeClr val="tx1"/>
                </a:solidFill>
              </a:rPr>
              <a:t>представления детей о профессии пчеловода</a:t>
            </a:r>
          </a:p>
          <a:p>
            <a:r>
              <a:rPr lang="ru-RU" sz="2500" dirty="0">
                <a:solidFill>
                  <a:schemeClr val="tx1"/>
                </a:solidFill>
              </a:rPr>
              <a:t>(пасечника), активизировать словарь детей словами: пчёлы, мёд, пасека,</a:t>
            </a:r>
          </a:p>
          <a:p>
            <a:r>
              <a:rPr lang="ru-RU" sz="2500" dirty="0">
                <a:solidFill>
                  <a:schemeClr val="tx1"/>
                </a:solidFill>
              </a:rPr>
              <a:t>пасечник, бортничество, рамки, соты, улей, нектар, воск, прополис,</a:t>
            </a:r>
          </a:p>
          <a:p>
            <a:r>
              <a:rPr lang="ru-RU" sz="2500" dirty="0">
                <a:solidFill>
                  <a:schemeClr val="tx1"/>
                </a:solidFill>
              </a:rPr>
              <a:t>медогонка, пыльца, личинка, дымарь, рой, ячейка, соты, трутень, матка;</a:t>
            </a:r>
          </a:p>
          <a:p>
            <a:endParaRPr lang="ru-RU" sz="1800" dirty="0">
              <a:solidFill>
                <a:schemeClr val="tx1"/>
              </a:solidFill>
            </a:endParaRPr>
          </a:p>
        </p:txBody>
      </p:sp>
      <p:pic>
        <p:nvPicPr>
          <p:cNvPr id="6" name="Рисунок 5" descr="C:\Users\Admin\Desktop\20240313_14483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20773">
            <a:off x="1205632" y="686388"/>
            <a:ext cx="4143404" cy="3071834"/>
          </a:xfrm>
          <a:prstGeom prst="rect">
            <a:avLst/>
          </a:prstGeom>
          <a:ln w="190500" cap="sq">
            <a:solidFill>
              <a:srgbClr val="FFC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Рисунок 6" descr="C:\Users\Admin\Desktop\20240313_144855.jpg"/>
          <p:cNvPicPr/>
          <p:nvPr/>
        </p:nvPicPr>
        <p:blipFill>
          <a:blip r:embed="rId4" cstate="print"/>
          <a:srcRect t="16727"/>
          <a:stretch>
            <a:fillRect/>
          </a:stretch>
        </p:blipFill>
        <p:spPr bwMode="auto">
          <a:xfrm rot="21014235">
            <a:off x="4714575" y="3300765"/>
            <a:ext cx="3786214" cy="2847564"/>
          </a:xfrm>
          <a:prstGeom prst="rect">
            <a:avLst/>
          </a:prstGeom>
          <a:ln w="190500" cap="sq">
            <a:solidFill>
              <a:srgbClr val="FFC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5370" name="Picture 10" descr="Пчелка на прозрачном фоне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72198" y="928670"/>
            <a:ext cx="1643074" cy="18861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Шаблон для презентации powerpoint пчелы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Рисунок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7356" y="357166"/>
            <a:ext cx="6429420" cy="4786346"/>
          </a:xfrm>
          <a:prstGeom prst="rect">
            <a:avLst/>
          </a:prstGeom>
          <a:ln w="190500" cap="sq">
            <a:solidFill>
              <a:srgbClr val="FFC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Прямоугольник 6"/>
          <p:cNvSpPr/>
          <p:nvPr/>
        </p:nvSpPr>
        <p:spPr>
          <a:xfrm>
            <a:off x="1928794" y="5357826"/>
            <a:ext cx="62865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Цель: Сформировать у детей </a:t>
            </a:r>
            <a:r>
              <a:rPr lang="ru-RU" dirty="0"/>
              <a:t>э</a:t>
            </a:r>
            <a:r>
              <a:rPr lang="ru-RU" dirty="0" smtClean="0"/>
              <a:t>лементарные представления </a:t>
            </a:r>
            <a:r>
              <a:rPr lang="ru-RU" dirty="0"/>
              <a:t>о </a:t>
            </a:r>
            <a:r>
              <a:rPr lang="ru-RU" dirty="0" smtClean="0"/>
              <a:t>жизненном цикле рабочей  </a:t>
            </a:r>
            <a:r>
              <a:rPr lang="ru-RU" dirty="0"/>
              <a:t>пчелы как представителе </a:t>
            </a:r>
            <a:r>
              <a:rPr lang="ru-RU" dirty="0" smtClean="0"/>
              <a:t>класса насекомых</a:t>
            </a:r>
            <a:r>
              <a:rPr lang="ru-RU" dirty="0"/>
              <a:t>. Развивать речь детей, обогащать их </a:t>
            </a:r>
            <a:r>
              <a:rPr lang="ru-RU" dirty="0" smtClean="0"/>
              <a:t>словарь. 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Шаблон для презентации powerpoint пчелы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Рисунок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714356"/>
            <a:ext cx="3929090" cy="3357586"/>
          </a:xfrm>
          <a:prstGeom prst="rect">
            <a:avLst/>
          </a:prstGeom>
          <a:ln w="190500" cap="sq">
            <a:solidFill>
              <a:srgbClr val="FFC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3714752"/>
            <a:ext cx="3500462" cy="24288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6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7" name="Рисунок 6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3504" y="857232"/>
            <a:ext cx="3286148" cy="20822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6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8" name="Прямоугольник 7"/>
          <p:cNvSpPr/>
          <p:nvPr/>
        </p:nvSpPr>
        <p:spPr>
          <a:xfrm>
            <a:off x="1214414" y="4429132"/>
            <a:ext cx="37862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Цель- познакомить детей с полезными свойствами </a:t>
            </a:r>
            <a:r>
              <a:rPr lang="ru-RU" dirty="0" smtClean="0"/>
              <a:t>меда, продуктами пчеловодства.</a:t>
            </a:r>
          </a:p>
          <a:p>
            <a:r>
              <a:rPr lang="ru-RU" dirty="0" smtClean="0"/>
              <a:t>-  Как мед попадает к нам на стол.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Шаблон для презентации powerpoint пчелы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Рисунок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304546">
            <a:off x="846220" y="463727"/>
            <a:ext cx="4287330" cy="325691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C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Рисунок 5" descr="C:\Users\Admin\Desktop\20240313_145301.jpg"/>
          <p:cNvPicPr/>
          <p:nvPr/>
        </p:nvPicPr>
        <p:blipFill>
          <a:blip r:embed="rId4" cstate="print"/>
          <a:srcRect l="18249" r="9482"/>
          <a:stretch>
            <a:fillRect/>
          </a:stretch>
        </p:blipFill>
        <p:spPr bwMode="auto">
          <a:xfrm>
            <a:off x="5286380" y="2714620"/>
            <a:ext cx="3507886" cy="36054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6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7" name="Прямоугольник 6"/>
          <p:cNvSpPr/>
          <p:nvPr/>
        </p:nvSpPr>
        <p:spPr>
          <a:xfrm>
            <a:off x="1214414" y="4357694"/>
            <a:ext cx="3786214" cy="203132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base"/>
            <a:r>
              <a:rPr lang="ru-RU" u="sng" dirty="0" smtClean="0"/>
              <a:t>Цель</a:t>
            </a:r>
            <a:r>
              <a:rPr lang="ru-RU" dirty="0" smtClean="0"/>
              <a:t>: </a:t>
            </a:r>
            <a:r>
              <a:rPr lang="ru-RU" dirty="0"/>
              <a:t>учить находить заданные силуэты.</a:t>
            </a:r>
          </a:p>
          <a:p>
            <a:pPr fontAlgn="base"/>
            <a:r>
              <a:rPr lang="ru-RU" dirty="0"/>
              <a:t>Развитие внимания, усидчивости, наблюдательности, зрительной памяти, мелкой моторики, речи, логического мышления. Развитие приемов зрительного наложения.</a:t>
            </a:r>
          </a:p>
        </p:txBody>
      </p:sp>
      <p:pic>
        <p:nvPicPr>
          <p:cNvPr id="8" name="Picture 10" descr="Пчелка на прозрачном фоне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5008" y="500042"/>
            <a:ext cx="1643074" cy="18861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Шаблон для презентации powerpoint пчелы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Рисунок 4" descr="C:\Users\Admin\Desktop\20240313_145417.jpg"/>
          <p:cNvPicPr/>
          <p:nvPr/>
        </p:nvPicPr>
        <p:blipFill>
          <a:blip r:embed="rId3" cstate="print"/>
          <a:srcRect l="5543" r="5480" b="7885"/>
          <a:stretch>
            <a:fillRect/>
          </a:stretch>
        </p:blipFill>
        <p:spPr bwMode="auto">
          <a:xfrm>
            <a:off x="4643438" y="642918"/>
            <a:ext cx="4161321" cy="3230218"/>
          </a:xfrm>
          <a:prstGeom prst="rect">
            <a:avLst/>
          </a:prstGeom>
          <a:ln w="190500" cap="sq">
            <a:solidFill>
              <a:srgbClr val="FFC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 descr="C:\Users\Admin\Desktop\20240313_145501.jpg"/>
          <p:cNvPicPr/>
          <p:nvPr/>
        </p:nvPicPr>
        <p:blipFill>
          <a:blip r:embed="rId4" cstate="print"/>
          <a:srcRect l="10219" r="10486" b="12695"/>
          <a:stretch>
            <a:fillRect/>
          </a:stretch>
        </p:blipFill>
        <p:spPr bwMode="auto">
          <a:xfrm>
            <a:off x="1285852" y="3429000"/>
            <a:ext cx="3284682" cy="294820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6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7" name="Рисунок 6" descr="C:\Users\Admin\Desktop\20240313_145545.jpg"/>
          <p:cNvPicPr/>
          <p:nvPr/>
        </p:nvPicPr>
        <p:blipFill>
          <a:blip r:embed="rId5" cstate="print"/>
          <a:srcRect t="11581" r="5969" b="14031"/>
          <a:stretch>
            <a:fillRect/>
          </a:stretch>
        </p:blipFill>
        <p:spPr bwMode="auto">
          <a:xfrm>
            <a:off x="5072066" y="4214818"/>
            <a:ext cx="3437978" cy="21723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6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8" name="Прямоугольник 7"/>
          <p:cNvSpPr/>
          <p:nvPr/>
        </p:nvSpPr>
        <p:spPr>
          <a:xfrm>
            <a:off x="1571604" y="1928802"/>
            <a:ext cx="278608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Цель- закреплять умение детей отгадывать</a:t>
            </a:r>
          </a:p>
          <a:p>
            <a:r>
              <a:rPr lang="ru-RU" dirty="0"/>
              <a:t>загадки.</a:t>
            </a: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1071538" y="714356"/>
            <a:ext cx="3429024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Загадки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Шаблон для презентации powerpoint пчелы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Рисунок 4" descr="C:\Users\Admin\Desktop\20240313_145659.jpg"/>
          <p:cNvPicPr/>
          <p:nvPr/>
        </p:nvPicPr>
        <p:blipFill>
          <a:blip r:embed="rId3" cstate="print"/>
          <a:srcRect l="15750" r="5802" b="4677"/>
          <a:stretch>
            <a:fillRect/>
          </a:stretch>
        </p:blipFill>
        <p:spPr bwMode="auto">
          <a:xfrm>
            <a:off x="1500166" y="428604"/>
            <a:ext cx="7286676" cy="607223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Шаблон для презентации powerpoint пчелы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Рисунок 4" descr="C:\Users\Admin\Desktop\20240313_145737.jpg"/>
          <p:cNvPicPr/>
          <p:nvPr/>
        </p:nvPicPr>
        <p:blipFill>
          <a:blip r:embed="rId3" cstate="print"/>
          <a:srcRect r="4978"/>
          <a:stretch>
            <a:fillRect/>
          </a:stretch>
        </p:blipFill>
        <p:spPr bwMode="auto">
          <a:xfrm>
            <a:off x="1500166" y="428604"/>
            <a:ext cx="4552950" cy="3597965"/>
          </a:xfrm>
          <a:prstGeom prst="rect">
            <a:avLst/>
          </a:prstGeom>
          <a:ln w="190500" cap="sq">
            <a:solidFill>
              <a:srgbClr val="FFC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 descr="C:\Users\Admin\Desktop\20240313_14583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71604" y="4214818"/>
            <a:ext cx="3000364" cy="2143140"/>
          </a:xfrm>
          <a:prstGeom prst="rect">
            <a:avLst/>
          </a:prstGeom>
          <a:ln w="190500" cap="sq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Рисунок 6" descr="C:\Users\Admin\Desktop\20240313_150351.jpg"/>
          <p:cNvPicPr/>
          <p:nvPr/>
        </p:nvPicPr>
        <p:blipFill>
          <a:blip r:embed="rId5" cstate="print"/>
          <a:srcRect l="6036" r="7307" b="11581"/>
          <a:stretch>
            <a:fillRect/>
          </a:stretch>
        </p:blipFill>
        <p:spPr bwMode="auto">
          <a:xfrm>
            <a:off x="5214942" y="4214818"/>
            <a:ext cx="3286148" cy="2143140"/>
          </a:xfrm>
          <a:prstGeom prst="rect">
            <a:avLst/>
          </a:prstGeom>
          <a:ln w="190500" cap="sq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Прямоугольник 7"/>
          <p:cNvSpPr/>
          <p:nvPr/>
        </p:nvSpPr>
        <p:spPr>
          <a:xfrm>
            <a:off x="6143636" y="428604"/>
            <a:ext cx="271464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/>
              <a:t>Цель игры: </a:t>
            </a:r>
            <a:r>
              <a:rPr lang="ru-RU" sz="1600" dirty="0"/>
              <a:t>развитие у детей образного мышления, комбинаторных способностей, практических и умственных действий; воспитание нравственно-волевых качеств: настойчивости, целенаправленности действий, желания думать, искать путь решения и приходить к положительному результату. 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Шаблон для презентации powerpoint пчелы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Рисунок 4" descr="C:\Users\Admin\Desktop\20240313_150438.jpg"/>
          <p:cNvPicPr/>
          <p:nvPr/>
        </p:nvPicPr>
        <p:blipFill>
          <a:blip r:embed="rId3" cstate="print"/>
          <a:srcRect l="4195" r="2630" b="3712"/>
          <a:stretch>
            <a:fillRect/>
          </a:stretch>
        </p:blipFill>
        <p:spPr bwMode="auto">
          <a:xfrm>
            <a:off x="785786" y="428604"/>
            <a:ext cx="3929090" cy="31286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Admin\Desktop\20240313_150500.jpg"/>
          <p:cNvPicPr/>
          <p:nvPr/>
        </p:nvPicPr>
        <p:blipFill>
          <a:blip r:embed="rId4" cstate="print"/>
          <a:srcRect l="7706" t="21826" b="8686"/>
          <a:stretch>
            <a:fillRect/>
          </a:stretch>
        </p:blipFill>
        <p:spPr bwMode="auto">
          <a:xfrm>
            <a:off x="1500166" y="3929066"/>
            <a:ext cx="3604429" cy="20375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Admin\Desktop\20240313_150539.jpg"/>
          <p:cNvPicPr/>
          <p:nvPr/>
        </p:nvPicPr>
        <p:blipFill>
          <a:blip r:embed="rId5" cstate="print"/>
          <a:srcRect l="6538" r="9817" b="9354"/>
          <a:stretch>
            <a:fillRect/>
          </a:stretch>
        </p:blipFill>
        <p:spPr bwMode="auto">
          <a:xfrm>
            <a:off x="4929190" y="500042"/>
            <a:ext cx="3571900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5357818" y="4214818"/>
            <a:ext cx="32147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Цель: учить буквы алфавита, составлять из букв слова; развивать мышление и память.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Шаблон для презентации powerpoint пчелы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Рисунок 4" descr="C:\Users\Admin\Desktop\20240313_150610.jpg"/>
          <p:cNvPicPr/>
          <p:nvPr/>
        </p:nvPicPr>
        <p:blipFill>
          <a:blip r:embed="rId3" cstate="print"/>
          <a:srcRect l="6371" r="4965" b="3341"/>
          <a:stretch>
            <a:fillRect/>
          </a:stretch>
        </p:blipFill>
        <p:spPr bwMode="auto">
          <a:xfrm>
            <a:off x="2357422" y="428604"/>
            <a:ext cx="5072098" cy="3571900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1571604" y="4143380"/>
            <a:ext cx="6929486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1. Раскрашивая какую-либо картинку, ребенок познаёт мир - он узнаёт незнакомый или знакомый объект, видит и запоминает его форму,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2. Раскрашивание способствует развитию мелкой моторики и кисти руки, что в свою очередь развивает мышление ребёнка, а также развивает руку для дальнейших навыков при письме.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3. При раскрашивании у ребёнка развиваются внимание, воля и усидчивость, ведь нужно стараться не порвать бумагу, не выйти за границы рисунка. Такое занятие в некотором смысле дисциплинирует ребенка - выполняя монотонную и однотипную работу, ребенок учится контролировать себя, учится доводить начатое до конца.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8358214" y="5357826"/>
            <a:ext cx="484632" cy="978408"/>
          </a:xfrm>
          <a:prstGeom prst="down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Шаблон для презентации powerpoint пчелы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785918" y="428604"/>
            <a:ext cx="678661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4. В процессе раскрашивания ребенок также учится самостоятельно подбирать цвета, комбинировать их друг с другом, а это развивает художественные способности и воображение.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5. Раскраски могут стать способом совместного времяпровождения детей и родителей – все дети очень любят, когда взрослые участвуют в их играх или занятиях.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6. Раскрашивание - хороший способ переключить внимание ребенка, отвлечь его от стрессовой ситуации. Такое занятие неплохо успокаивает нервную систему ребенка и позволяет отвлечься от проблем и неприятных мыслей.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C:\Users\Admin\Desktop\20240313_150645.jpg"/>
          <p:cNvPicPr/>
          <p:nvPr/>
        </p:nvPicPr>
        <p:blipFill>
          <a:blip r:embed="rId3" cstate="print"/>
          <a:srcRect l="2522" t="2673" b="9799"/>
          <a:stretch>
            <a:fillRect/>
          </a:stretch>
        </p:blipFill>
        <p:spPr bwMode="auto">
          <a:xfrm>
            <a:off x="2428860" y="3000372"/>
            <a:ext cx="4857784" cy="3357586"/>
          </a:xfrm>
          <a:prstGeom prst="rect">
            <a:avLst/>
          </a:prstGeom>
          <a:ln w="190500" cap="sq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Шаблон для презентации powerpoint пчелы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500166" y="500042"/>
            <a:ext cx="7000956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Тематический </a:t>
            </a:r>
            <a:r>
              <a:rPr lang="ru-RU" dirty="0" err="1"/>
              <a:t>Лэпбук</a:t>
            </a:r>
            <a:r>
              <a:rPr lang="ru-RU" dirty="0"/>
              <a:t> </a:t>
            </a:r>
            <a:r>
              <a:rPr lang="ru-RU" dirty="0" smtClean="0"/>
              <a:t>Чемоданчик знаний  «Немного о пчеловодстве и пчелах» преследует сразу несколько целей</a:t>
            </a:r>
            <a:r>
              <a:rPr lang="ru-RU" dirty="0"/>
              <a:t>: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Развивает самостоятельную</a:t>
            </a:r>
            <a:r>
              <a:rPr lang="ru-RU" dirty="0"/>
              <a:t> </a:t>
            </a:r>
            <a:r>
              <a:rPr lang="ru-RU" dirty="0" smtClean="0"/>
              <a:t>исследовательскую деятельность,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творческое </a:t>
            </a:r>
            <a:r>
              <a:rPr lang="ru-RU" dirty="0"/>
              <a:t>мышление, </a:t>
            </a:r>
            <a:endParaRPr lang="ru-RU" dirty="0" smtClean="0"/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наблюдательность</a:t>
            </a:r>
            <a:r>
              <a:rPr lang="ru-RU" dirty="0"/>
              <a:t>, </a:t>
            </a:r>
            <a:endParaRPr lang="ru-RU" dirty="0" smtClean="0"/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Познавательную</a:t>
            </a:r>
            <a:r>
              <a:rPr lang="ru-RU" dirty="0"/>
              <a:t> </a:t>
            </a:r>
            <a:r>
              <a:rPr lang="ru-RU" dirty="0" smtClean="0"/>
              <a:t>активность</a:t>
            </a:r>
            <a:r>
              <a:rPr lang="ru-RU" dirty="0"/>
              <a:t>, </a:t>
            </a:r>
            <a:endParaRPr lang="ru-RU" dirty="0" smtClean="0"/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формирует </a:t>
            </a:r>
            <a:r>
              <a:rPr lang="ru-RU" dirty="0"/>
              <a:t>интерес к объекту изучения. </a:t>
            </a:r>
            <a:endParaRPr lang="ru-RU" dirty="0" smtClean="0"/>
          </a:p>
          <a:p>
            <a:r>
              <a:rPr lang="ru-RU" dirty="0" smtClean="0"/>
              <a:t>Я стремились создать </a:t>
            </a:r>
            <a:r>
              <a:rPr lang="ru-RU" dirty="0"/>
              <a:t>такой </a:t>
            </a:r>
            <a:r>
              <a:rPr lang="ru-RU" dirty="0" err="1"/>
              <a:t>лэпбук</a:t>
            </a:r>
            <a:r>
              <a:rPr lang="ru-RU" dirty="0"/>
              <a:t>, чтоб максимально сделать его доступным </a:t>
            </a:r>
            <a:r>
              <a:rPr lang="ru-RU" dirty="0" smtClean="0"/>
              <a:t>для  педагогов</a:t>
            </a:r>
            <a:r>
              <a:rPr lang="ru-RU" dirty="0"/>
              <a:t>, родителей и детей старшего дошкольного возраста.</a:t>
            </a:r>
          </a:p>
          <a:p>
            <a:r>
              <a:rPr lang="ru-RU" dirty="0"/>
              <a:t>Дидактический материал для обучающихся в форме </a:t>
            </a:r>
            <a:r>
              <a:rPr lang="ru-RU" dirty="0" err="1"/>
              <a:t>лэпбука</a:t>
            </a:r>
            <a:r>
              <a:rPr lang="ru-RU" dirty="0"/>
              <a:t> </a:t>
            </a:r>
            <a:r>
              <a:rPr lang="ru-RU" dirty="0" smtClean="0"/>
              <a:t>Чемоданчик знаний  «Немного о пчеловодстве и пчелах» </a:t>
            </a:r>
          </a:p>
          <a:p>
            <a:pPr>
              <a:buFont typeface="Wingdings" pitchFamily="2" charset="2"/>
              <a:buChar char="ü"/>
            </a:pPr>
            <a:r>
              <a:rPr lang="ru-RU" dirty="0"/>
              <a:t> </a:t>
            </a:r>
            <a:r>
              <a:rPr lang="ru-RU" dirty="0" smtClean="0"/>
              <a:t>Информативен.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Прочен.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Эстетичен.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Вариативен.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Доступен.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Пригоден </a:t>
            </a:r>
            <a:r>
              <a:rPr lang="ru-RU" dirty="0"/>
              <a:t>к использованию одновременно группой детей (в том</a:t>
            </a:r>
          </a:p>
          <a:p>
            <a:r>
              <a:rPr lang="ru-RU" dirty="0"/>
              <a:t>числе с участием взрослого как играющего партнёра)</a:t>
            </a:r>
          </a:p>
        </p:txBody>
      </p:sp>
      <p:pic>
        <p:nvPicPr>
          <p:cNvPr id="6" name="Рисунок 5" descr="Бочонок с медом картинка для детей на прозрачном фоне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3857628"/>
            <a:ext cx="1500198" cy="13287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Шаблон для презентации powerpoint пчелы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Рисунок 5" descr="Бочонок с медом картинка для детей на прозрачном фоне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3143248"/>
            <a:ext cx="4071966" cy="35719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500166" y="428604"/>
            <a:ext cx="64294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Используемая </a:t>
            </a:r>
            <a:r>
              <a:rPr lang="ru-RU" dirty="0"/>
              <a:t>литература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357290" y="1428736"/>
            <a:ext cx="721523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dirty="0" smtClean="0"/>
              <a:t> </a:t>
            </a:r>
            <a:r>
              <a:rPr lang="ru-RU" dirty="0" err="1"/>
              <a:t>Википедия</a:t>
            </a:r>
            <a:r>
              <a:rPr lang="ru-RU" dirty="0"/>
              <a:t> //</a:t>
            </a:r>
            <a:r>
              <a:rPr lang="ru-RU" dirty="0" err="1"/>
              <a:t>http</a:t>
            </a:r>
            <a:r>
              <a:rPr lang="ru-RU" dirty="0" smtClean="0"/>
              <a:t>://Все </a:t>
            </a:r>
            <a:r>
              <a:rPr lang="ru-RU" dirty="0"/>
              <a:t>о мёде /</a:t>
            </a:r>
            <a:r>
              <a:rPr lang="ru-RU" dirty="0" err="1"/>
              <a:t>http</a:t>
            </a:r>
            <a:r>
              <a:rPr lang="ru-RU" dirty="0"/>
              <a:t>://</a:t>
            </a:r>
            <a:r>
              <a:rPr lang="ru-RU" dirty="0" err="1" smtClean="0"/>
              <a:t>bashkir-med.narod.ru</a:t>
            </a:r>
            <a:r>
              <a:rPr lang="ru-RU" dirty="0" smtClean="0"/>
              <a:t>/</a:t>
            </a:r>
            <a:r>
              <a:rPr lang="ru-RU" dirty="0" err="1" smtClean="0"/>
              <a:t>bce.html</a:t>
            </a:r>
            <a:endParaRPr lang="ru-RU" dirty="0" smtClean="0"/>
          </a:p>
          <a:p>
            <a:pPr marL="342900" indent="-342900">
              <a:buFont typeface="+mj-lt"/>
              <a:buAutoNum type="arabicPeriod"/>
            </a:pPr>
            <a:r>
              <a:rPr lang="ru-RU" dirty="0" smtClean="0"/>
              <a:t>Гребенников</a:t>
            </a:r>
            <a:r>
              <a:rPr lang="ru-RU" dirty="0"/>
              <a:t>, Е. Все о мёде / Е. Гребенников. – М.: Современное </a:t>
            </a:r>
            <a:r>
              <a:rPr lang="ru-RU" dirty="0" smtClean="0"/>
              <a:t>слово, 2011 </a:t>
            </a:r>
            <a:r>
              <a:rPr lang="ru-RU" dirty="0"/>
              <a:t>– 736 </a:t>
            </a:r>
            <a:r>
              <a:rPr lang="ru-RU" dirty="0" smtClean="0"/>
              <a:t>с.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/>
              <a:t>История </a:t>
            </a:r>
            <a:r>
              <a:rPr lang="ru-RU" dirty="0"/>
              <a:t>мёда, пчеловодства. Как появился мёд и пчёлы?</a:t>
            </a:r>
          </a:p>
          <a:p>
            <a:r>
              <a:rPr lang="ru-RU" dirty="0"/>
              <a:t>/</a:t>
            </a:r>
            <a:r>
              <a:rPr lang="ru-RU" dirty="0" err="1"/>
              <a:t>http</a:t>
            </a:r>
            <a:r>
              <a:rPr lang="ru-RU" dirty="0"/>
              <a:t>://</a:t>
            </a:r>
            <a:r>
              <a:rPr lang="ru-RU" dirty="0" err="1" smtClean="0"/>
              <a:t>www.medpodillya.com</a:t>
            </a:r>
            <a:r>
              <a:rPr lang="ru-RU" dirty="0" smtClean="0"/>
              <a:t>/</a:t>
            </a:r>
            <a:r>
              <a:rPr lang="ru-RU" dirty="0" err="1" smtClean="0"/>
              <a:t>stati</a:t>
            </a:r>
            <a:r>
              <a:rPr lang="ru-RU" dirty="0" smtClean="0"/>
              <a:t>/</a:t>
            </a:r>
            <a:r>
              <a:rPr lang="ru-RU" dirty="0" err="1" smtClean="0"/>
              <a:t>istoriya-meda</a:t>
            </a:r>
            <a:endParaRPr lang="ru-RU" dirty="0" smtClean="0"/>
          </a:p>
          <a:p>
            <a:r>
              <a:rPr lang="ru-RU" dirty="0" smtClean="0"/>
              <a:t>4.    </a:t>
            </a:r>
            <a:r>
              <a:rPr lang="ru-RU" dirty="0" smtClean="0"/>
              <a:t>Королев</a:t>
            </a:r>
            <a:r>
              <a:rPr lang="ru-RU" dirty="0"/>
              <a:t>, В., Котова, В. 750 ответов на самые важные вопросы по</a:t>
            </a:r>
          </a:p>
          <a:p>
            <a:r>
              <a:rPr lang="ru-RU" dirty="0"/>
              <a:t>пчеловодству / В. Королев, В. Котова. – М.: ЭКСМО, 2009 – 260 </a:t>
            </a:r>
            <a:r>
              <a:rPr lang="ru-RU" dirty="0" smtClean="0"/>
              <a:t>с.</a:t>
            </a:r>
          </a:p>
          <a:p>
            <a:r>
              <a:rPr lang="ru-RU" dirty="0" smtClean="0"/>
              <a:t>5.    </a:t>
            </a:r>
            <a:r>
              <a:rPr lang="ru-RU" dirty="0" err="1" smtClean="0"/>
              <a:t>Лавренов</a:t>
            </a:r>
            <a:r>
              <a:rPr lang="ru-RU" dirty="0"/>
              <a:t>, В. К. Все о мёде и других продуктах пчеловодства:</a:t>
            </a:r>
          </a:p>
          <a:p>
            <a:r>
              <a:rPr lang="ru-RU" dirty="0"/>
              <a:t>Энциклопедия / В. К. </a:t>
            </a:r>
            <a:r>
              <a:rPr lang="ru-RU" dirty="0" err="1"/>
              <a:t>Лавренов</a:t>
            </a:r>
            <a:r>
              <a:rPr lang="ru-RU" dirty="0"/>
              <a:t>. –Д </a:t>
            </a:r>
            <a:r>
              <a:rPr lang="ru-RU" dirty="0" err="1"/>
              <a:t>онецк</a:t>
            </a:r>
            <a:r>
              <a:rPr lang="ru-RU" dirty="0"/>
              <a:t>: </a:t>
            </a:r>
            <a:r>
              <a:rPr lang="ru-RU" dirty="0" err="1"/>
              <a:t>Сталкер</a:t>
            </a:r>
            <a:r>
              <a:rPr lang="ru-RU" dirty="0"/>
              <a:t>, 2003.—528 с.</a:t>
            </a:r>
          </a:p>
        </p:txBody>
      </p:sp>
      <p:pic>
        <p:nvPicPr>
          <p:cNvPr id="9" name="Picture 10" descr="Пчелка на прозрачном фон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4480" y="285728"/>
            <a:ext cx="1000132" cy="1148111"/>
          </a:xfrm>
          <a:prstGeom prst="rect">
            <a:avLst/>
          </a:prstGeom>
          <a:noFill/>
        </p:spPr>
      </p:pic>
      <p:pic>
        <p:nvPicPr>
          <p:cNvPr id="10" name="Picture 10" descr="Пчелка на прозрачном фон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132" y="4572008"/>
            <a:ext cx="1000132" cy="114811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</TotalTime>
  <Words>585</Words>
  <Application>Microsoft Office PowerPoint</Application>
  <PresentationFormat>Экран (4:3)</PresentationFormat>
  <Paragraphs>55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Лепбук Чемоданчик знаний  «Немного о пчеловодстве и пчелах» (аграрное направление) </vt:lpstr>
      <vt:lpstr>Слайд 2</vt:lpstr>
      <vt:lpstr> 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29</cp:revision>
  <dcterms:created xsi:type="dcterms:W3CDTF">2024-03-15T10:45:07Z</dcterms:created>
  <dcterms:modified xsi:type="dcterms:W3CDTF">2024-04-09T17:44:09Z</dcterms:modified>
</cp:coreProperties>
</file>