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73" r:id="rId3"/>
    <p:sldId id="256" r:id="rId4"/>
    <p:sldId id="269" r:id="rId5"/>
    <p:sldId id="274" r:id="rId6"/>
    <p:sldId id="257" r:id="rId7"/>
    <p:sldId id="258" r:id="rId8"/>
    <p:sldId id="261" r:id="rId9"/>
    <p:sldId id="259" r:id="rId10"/>
    <p:sldId id="260" r:id="rId11"/>
    <p:sldId id="262" r:id="rId12"/>
    <p:sldId id="294" r:id="rId13"/>
    <p:sldId id="263" r:id="rId14"/>
    <p:sldId id="264" r:id="rId15"/>
    <p:sldId id="266" r:id="rId16"/>
    <p:sldId id="267" r:id="rId17"/>
    <p:sldId id="268" r:id="rId18"/>
    <p:sldId id="272" r:id="rId19"/>
    <p:sldId id="275" r:id="rId20"/>
    <p:sldId id="276" r:id="rId21"/>
    <p:sldId id="280" r:id="rId22"/>
    <p:sldId id="281" r:id="rId23"/>
    <p:sldId id="298" r:id="rId24"/>
    <p:sldId id="292" r:id="rId25"/>
    <p:sldId id="283" r:id="rId26"/>
    <p:sldId id="282" r:id="rId27"/>
    <p:sldId id="286" r:id="rId28"/>
    <p:sldId id="284" r:id="rId29"/>
    <p:sldId id="287" r:id="rId30"/>
    <p:sldId id="285" r:id="rId31"/>
    <p:sldId id="295" r:id="rId32"/>
    <p:sldId id="301" r:id="rId33"/>
    <p:sldId id="299" r:id="rId34"/>
    <p:sldId id="296" r:id="rId35"/>
    <p:sldId id="279" r:id="rId36"/>
    <p:sldId id="293" r:id="rId37"/>
    <p:sldId id="288" r:id="rId38"/>
    <p:sldId id="304" r:id="rId39"/>
    <p:sldId id="297" r:id="rId40"/>
    <p:sldId id="290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147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44;.&#1064;&#1086;&#1089;&#1090;&#1072;&#1082;&#1086;&#1074;&#1080;&#1095;%20-%20&#1072;&#1079;&#1086;&#1074;,&#1060;&#1040;&#1064;&#1048;&#1057;&#1058;&#1067;%20&#1053;&#1040;&#1057;&#1058;&#1059;&#1055;&#1040;&#1070;&#1058;_(YoSounds.ru).mp3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ds05.infourok.ru/uploads/ex/0acf/0008bd5e-40073d1d/img22.jpg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s://ds05.infourok.ru/uploads/ex/0acf/0008bd5e-40073d1d/img1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s05.infourok.ru/uploads/ex/0acf/0008bd5e-40073d1d/img21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s://ds05.infourok.ru/uploads/ex/0acf/0008bd5e-40073d1d/img20.jpg" TargetMode="External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44;&#1077;&#1090;&#1089;&#1082;&#1080;&#1081;%20&#1093;&#1086;&#1088;%20-%20&#1057;&#1072;&#1083;&#1072;&#1089;&#1087;&#1080;&#1083;&#1089;_(Audio-VK4.ru).mp3" TargetMode="Externa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50;&#1080;&#1088;&#1080;&#1083;&#1083;%20&#1057;&#1080;&#1074;&#1077;&#1094;%20-%20&#1050;&#1086;&#1083;&#1086;&#1082;&#1086;&#1083;&#1072;%20&#1061;&#1072;&#1090;&#1099;&#1085;&#1080;%20(www.hotplayer.ru).mp3" TargetMode="Externa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infourok.ru/site/go?href=http://images.yandex.ru/yandpage?&amp;p=2&amp;text=%D0%B4%D0%B5%D1%82%D0%B8%20%D0%B8%20%D0%B1%D0%BB%D0%BE%D0%BA%D0%B0%D0%B4%D0%B0&amp;isgray=1&amp;rpt=simage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44;&#1077;&#1090;&#1089;&#1082;&#1080;&#1081;%20&#1087;&#1083;&#1072;&#1095;%20-%20&#1052;&#1099;%20&#1085;&#1077;%20&#1093;&#1086;&#1090;&#1080;&#1084;%20&#1074;&#1086;&#1081;&#1085;&#1099;_(Audio-VK4.ru).mp3" TargetMode="Externa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47;&#1074;&#1091;&#1082;_&#1084;&#1077;&#1090;&#1088;&#1086;&#1085;&#1086;&#1084;&#1072;_-_&#1052;&#1080;&#1085;&#1091;&#1090;&#1072;_&#1084;&#1086;&#1083;&#1095;&#1072;&#1085;&#1080;&#1103;.mp3" TargetMode="Externa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4;&#1083;&#1103;\Desktop\&#1051;&#1077;&#1074;%20&#1051;&#1077;&#1097;&#1077;&#1085;&#1082;&#1086;%20-%20&#1044;&#1077;&#1085;&#1100;%20&#1055;&#1086;&#1073;&#1077;&#1076;&#1099;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45.png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437112"/>
            <a:ext cx="8229600" cy="3412975"/>
          </a:xfrm>
        </p:spPr>
        <p:txBody>
          <a:bodyPr>
            <a:normAutofit/>
          </a:bodyPr>
          <a:lstStyle/>
          <a:p>
            <a:r>
              <a:rPr lang="ru-RU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Автор: Ануфриева Ольга Филипповна, воспитатель пришкольного интерната </a:t>
            </a:r>
          </a:p>
          <a:p>
            <a:pPr>
              <a:buNone/>
            </a:pPr>
            <a:r>
              <a:rPr lang="ru-RU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с. Восяхово</a:t>
            </a:r>
            <a:endParaRPr lang="ru-RU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Рисунок 4" descr="9 мая"/>
          <p:cNvPicPr/>
          <p:nvPr/>
        </p:nvPicPr>
        <p:blipFill>
          <a:blip r:embed="rId2" cstate="print"/>
          <a:srcRect r="57161"/>
          <a:stretch>
            <a:fillRect/>
          </a:stretch>
        </p:blipFill>
        <p:spPr bwMode="auto">
          <a:xfrm>
            <a:off x="395536" y="0"/>
            <a:ext cx="8352928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103b/00061732-de5f0aea/img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ttps://ds04.infourok.ru/uploads/ex/0515/000f5adc-f3e11de1/img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1.infourok.ru/uploads/ex/0da3/000034b2-92b48dca/img2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waswo.files.wordpress.com/2019/05/13241777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Д.Шостакович - азов,ФАШИСТЫ НАСТУПАЮТ_(YoSounds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1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1.infourok.ru/uploads/ex/0aa5/0000a6e4-c542b455/img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0.infourok.ru/images/doc/298/297814/img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. Родился 17 июня 1926 года в деревне Лукино Новгородской области Он участвов">
            <a:hlinkClick r:id="rId2" tooltip="&quot;. Родился 17 июня 1926 года в деревне Лукино Новгородской области Он участвов...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Родился 11 февраля 1930 года в селе Хмелевка (Украина) К началу войны он тол">
            <a:hlinkClick r:id="rId4" tooltip="&quot;Родился 11 февраля 1930 года в селе Хмелевка (Украина) К началу войны он тол...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0"/>
            <a:ext cx="442798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Зина Портнова В 1942 году Зина Портнова вступила в организацию «Юные мстители">
            <a:hlinkClick r:id="rId6" tooltip="&quot;Зина Портнова В 1942 году Зина Портнова вступила в организацию «Юные мстители...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068960"/>
            <a:ext cx="4716016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. Родился в деревне Станьково (Беларусь) Он стал разведчиком в штабе партизан">
            <a:hlinkClick r:id="rId8" tooltip="&quot;. Родился в деревне Станьково (Беларусь) Он стал разведчиком в штабе партизан...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3068960"/>
            <a:ext cx="4427984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loud.prezentacii.org/19/08/157541/images/screen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acf/0008bd5e-40073d1d/img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g-fotki.yandex.ru/get/44369/247174689.320/0_1396e7_d234656_orig.png"/>
          <p:cNvPicPr>
            <a:picLocks noGrp="1"/>
          </p:cNvPicPr>
          <p:nvPr>
            <p:ph idx="1"/>
          </p:nvPr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f6e/001a271d-7865c114/img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hd.multiurok.ru/9/f/d/9fdf13835fcc5492023a7bd2424b2d1dcdd019f4/img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0.infourok.ru/images/doc/298/297814/img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101f/000edd2e-b8f65153/2/img1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vatars.mds.yandex.net/get-pdb/2505385/d0dcc177-35a6-4c45-aa49-6b35aa04aafd/s1200?webp=false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2.infourok.ru/uploads/ex/0938/0001a35f-8cf48d52/3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0acf/0008bd5e-40073d1d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5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loud.prezentacii.org/19/08/157541/images/screen24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Детский хор - Саласпилс_(Audio-VK4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118990/03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Хатынь В соответствии с принципом коллективного наказания 149 жителей, из них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Кирилл Сивец - Колокола Хатыни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Без малого 2000 детей прошло через это страшное место. Большинство погибло.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slide-share.ru/slide/6232839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cloud.prezentacii.org/19/08/157541/images/screen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loud.prezentacii.org/19/08/157541/images/screen1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Таня Савичева Школьница, которая с начала блокады Ленинграда стала вести днев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101f/000edd2e-b8f65153/2/img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3.infourok.ru/uploads/ex/077d/0005c054-3e926945/img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635/000a04cc-e573c054/im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101f/000edd2e-b8f65153/2/img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Раненые дети в палате Ленинградского государственного Педиатрического института. Дети и война - понятия несовместимые.  Эти дети пострадали от бомбежек немецкой авиации.</a:t>
            </a:r>
          </a:p>
          <a:p>
            <a:endParaRPr lang="ru-RU" dirty="0"/>
          </a:p>
        </p:txBody>
      </p:sp>
      <p:pic>
        <p:nvPicPr>
          <p:cNvPr id="4" name="Рисунок 3" descr="https://fs00.infourok.ru/images/doc/307/306656/img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m45858e10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6106655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Блокадные дети. Сколько горя и лишений они вынесли на своих хрупких плечах: голодали, теряли близких?! Но они выжили!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5.infourok.ru/uploads/ex/101f/000edd2e-b8f65153/2/img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cloud.prezentacii.org/19/08/157541/images/screen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ttps://ds05.infourok.ru/uploads/ex/04d8/0008caef-0f3c0abe/img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avatars.mds.yandex.net/get-pdb/472427/9471375d-5638-4163-9300-3014114d58a7/s1200?webp=fal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verbum.syktsu.ru/wp-content/uploads/2018/06/DSC_8924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Детский плач - Мы не хотим войны_(Audio-VK4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5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4.infourok.ru/uploads/ex/0d27/0005b276-46363d41/img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648" y="0"/>
            <a:ext cx="125638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Звук_метронома_-_Минута_молчания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292080" y="314096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4.infourok.ru/uploads/ex/0862/001a0c89-9a4d86d1/img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Лев Лещенко - День Победы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  <p:pic>
        <p:nvPicPr>
          <p:cNvPr id="6" name="Лев Лещенко - День Побед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Лев Лещенко - День Побед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1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1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01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222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0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0.infourok.ru/images/doc/298/297814/img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45</Words>
  <Application>Microsoft Office PowerPoint</Application>
  <PresentationFormat>Экран (4:3)</PresentationFormat>
  <Paragraphs>5</Paragraphs>
  <Slides>40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Оля</dc:creator>
  <cp:lastModifiedBy>Ольга</cp:lastModifiedBy>
  <cp:revision>85</cp:revision>
  <dcterms:created xsi:type="dcterms:W3CDTF">2020-03-14T12:09:32Z</dcterms:created>
  <dcterms:modified xsi:type="dcterms:W3CDTF">2021-05-01T12:29:39Z</dcterms:modified>
</cp:coreProperties>
</file>