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sldIdLst>
    <p:sldId id="259" r:id="rId2"/>
    <p:sldId id="256" r:id="rId3"/>
    <p:sldId id="269" r:id="rId4"/>
    <p:sldId id="273" r:id="rId5"/>
    <p:sldId id="274" r:id="rId6"/>
    <p:sldId id="275" r:id="rId7"/>
    <p:sldId id="276" r:id="rId8"/>
    <p:sldId id="279" r:id="rId9"/>
    <p:sldId id="278" r:id="rId10"/>
    <p:sldId id="285" r:id="rId11"/>
    <p:sldId id="282" r:id="rId12"/>
    <p:sldId id="284" r:id="rId13"/>
    <p:sldId id="286" r:id="rId14"/>
    <p:sldId id="266" r:id="rId15"/>
    <p:sldId id="287" r:id="rId16"/>
    <p:sldId id="289" r:id="rId17"/>
    <p:sldId id="288" r:id="rId18"/>
    <p:sldId id="258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158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571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71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184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62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581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1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917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549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7514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0988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710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70738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094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149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66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66865-D475-4D55-95CE-898587AFDB9B}" type="datetimeFigureOut">
              <a:rPr lang="ru-RU" smtClean="0"/>
              <a:t>04.11.2024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C902EB7-4C26-46C8-B8BF-4365E67BD8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46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  <p:sldLayoutId id="2147483863" r:id="rId15"/>
    <p:sldLayoutId id="21474838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5891" y="290945"/>
            <a:ext cx="8700654" cy="720437"/>
          </a:xfrm>
        </p:spPr>
        <p:txBody>
          <a:bodyPr>
            <a:noAutofit/>
          </a:bodyPr>
          <a:lstStyle/>
          <a:p>
            <a:r>
              <a:rPr lang="ru-RU" dirty="0"/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ребенка - детский сад № 48».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172691" y="1731817"/>
            <a:ext cx="12746182" cy="2466109"/>
          </a:xfrm>
        </p:spPr>
        <p:txBody>
          <a:bodyPr>
            <a:noAutofit/>
          </a:bodyPr>
          <a:lstStyle/>
          <a:p>
            <a:pPr lvl="8"/>
            <a:r>
              <a:rPr lang="ru-RU" sz="4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 в </a:t>
            </a:r>
            <a:r>
              <a:rPr lang="ru-RU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 с детьми дошкольного 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  <a:r>
              <a:rPr lang="ru-RU" sz="4400" b="1" i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606146" y="5070764"/>
            <a:ext cx="4585854" cy="1787235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воспитатель</a:t>
            </a:r>
          </a:p>
          <a:p>
            <a:r>
              <a:rPr lang="ru-RU" sz="1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«ЦРР-Д/С 48»</a:t>
            </a:r>
          </a:p>
          <a:p>
            <a:r>
              <a:rPr lang="ru-RU" sz="1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Ковалева Э.А</a:t>
            </a:r>
            <a:endParaRPr lang="ru-RU"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790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964" y="346364"/>
            <a:ext cx="933796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4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 А. Сухомлинский сказал: «Я не боюсь еще и еще раз повторить: забота о здоровье –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силы».</a:t>
            </a:r>
            <a:endParaRPr lang="ru-RU" sz="4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254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180110"/>
            <a:ext cx="11804073" cy="6245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Цель;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-Помочь детям и родителям в сохранении здоровья ,посредством использования массажных ковриков и дорожек.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-Формировать интерес у детей к выполнению физических упражнений  с использованием массажного оборудования.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-Способствовать правильному формированию опорно-двигательного аппарата и основных движений.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-Привлечь родителей к сохранению здоровья с использованием данного оборудования.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471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-1"/>
            <a:ext cx="10018713" cy="1205345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Массажные коврики –дорожки 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smtClean="0">
                <a:solidFill>
                  <a:srgbClr val="002060"/>
                </a:solidFill>
              </a:rPr>
              <a:t>             в нашей группе.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091" y="1205344"/>
            <a:ext cx="11637817" cy="555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58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94509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       </a:t>
            </a:r>
            <a:r>
              <a:rPr lang="ru-RU" b="1" i="1" dirty="0" smtClean="0">
                <a:solidFill>
                  <a:srgbClr val="002060"/>
                </a:solidFill>
              </a:rPr>
              <a:t>физкультурное  занятие.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29491" y="1094509"/>
            <a:ext cx="4987635" cy="4621003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02869" y="2343411"/>
            <a:ext cx="4851276" cy="451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75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94509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Игры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smtClean="0">
                <a:solidFill>
                  <a:srgbClr val="002060"/>
                </a:solidFill>
              </a:rPr>
              <a:t>с использованием массажных ковриков.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443346" y="1094508"/>
            <a:ext cx="5777346" cy="48629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sz="2000" b="1" i="1" dirty="0">
                <a:solidFill>
                  <a:srgbClr val="002060"/>
                </a:solidFill>
              </a:rPr>
              <a:t>Жук-жук 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 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Жук-жук, где твой дом? – 2раза (дети стоят на коврике и качаются из стороны в сторону).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Мой дом под кустом, под берёзовым листом – (детки приседают, а ручки над головой держат).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Зайчики бежали – (детки прыгают по коврику, следим, чтобы вся стопа ребенка участвовала в процессе)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Домик поломали – (остановились и качаем головой)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 err="1">
                <a:solidFill>
                  <a:srgbClr val="002060"/>
                </a:solidFill>
              </a:rPr>
              <a:t>Жу-жу-жу-жу</a:t>
            </a:r>
            <a:r>
              <a:rPr lang="ru-RU" sz="2000" b="1" i="1" dirty="0">
                <a:solidFill>
                  <a:srgbClr val="002060"/>
                </a:solidFill>
              </a:rPr>
              <a:t>, я на веточке сижу – раскачиваемся из стороны в сторону).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93667" y="1094508"/>
            <a:ext cx="5372608" cy="507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056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52945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   Гимнастика после сна 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28" y="914399"/>
            <a:ext cx="4934827" cy="502920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754543" y="1496291"/>
            <a:ext cx="5315237" cy="511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403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42" y="736964"/>
            <a:ext cx="5846571" cy="52856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7955" y="3578068"/>
            <a:ext cx="4651651" cy="32799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956" y="319352"/>
            <a:ext cx="4651651" cy="306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75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94509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          Массажные мячи.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6190" y="1094509"/>
            <a:ext cx="5847628" cy="4876800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6303818" y="1288473"/>
            <a:ext cx="5569527" cy="468283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Гладь мои ладошки, еж!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колючий, ну и что ж?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тебя погладить!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с тобой поладить!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(Катаем мячик между ладошками, гладим его,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дотрагиваемся пальцами до отдельных "колючек".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катать стопой по полу, заменив "ладошки"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"ножки", делать массаж тела,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3452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9238" y="1191490"/>
            <a:ext cx="5333999" cy="52231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058" y="332508"/>
            <a:ext cx="5741816" cy="522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2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94509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       Массаж прищепками.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1579417"/>
            <a:ext cx="5264728" cy="4918363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983" y="1357745"/>
            <a:ext cx="4890654" cy="4918363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Кусается сильно котёнок-глупыш,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думает: это не палец, а мышь.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—Но я же играю с тобою, малыш!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—А будешь кусаться — скажу тебе «кыш!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6141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55" y="261711"/>
            <a:ext cx="5694218" cy="52108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7781" y="1701484"/>
            <a:ext cx="5167746" cy="493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66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288473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Массаж кистей и пальцев рук.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0880" y="1440873"/>
            <a:ext cx="5265738" cy="4876800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43600" y="1579418"/>
            <a:ext cx="6151417" cy="4211782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Дружно пальчики сгибаем,</a:t>
            </a:r>
          </a:p>
          <a:p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Крепко кулачки сжимаем.</a:t>
            </a:r>
          </a:p>
          <a:p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 –</a:t>
            </a:r>
          </a:p>
          <a:p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Начинаем разгибать.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68287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31" y="368312"/>
            <a:ext cx="5610224" cy="52704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054" y="1690255"/>
            <a:ext cx="5292437" cy="498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329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094509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                   </a:t>
            </a:r>
            <a:r>
              <a:rPr lang="ru-RU" b="1" i="1" dirty="0" err="1" smtClean="0">
                <a:solidFill>
                  <a:srgbClr val="002060"/>
                </a:solidFill>
              </a:rPr>
              <a:t>Бизиборд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98" y="817418"/>
            <a:ext cx="5293447" cy="534785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548" y="1371601"/>
            <a:ext cx="5250873" cy="5347854"/>
          </a:xfrm>
        </p:spPr>
      </p:pic>
    </p:spTree>
    <p:extLst>
      <p:ext uri="{BB962C8B-B14F-4D97-AF65-F5344CB8AC3E}">
        <p14:creationId xmlns:p14="http://schemas.microsoft.com/office/powerpoint/2010/main" val="2313826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526474"/>
            <a:ext cx="5264728" cy="56249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340" y="1177639"/>
            <a:ext cx="5758296" cy="550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28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152401"/>
            <a:ext cx="10018713" cy="69272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                     Группа №1.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2508" y="845127"/>
            <a:ext cx="11471564" cy="590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96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9f6/00049dd5-98ba0e39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95203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401</TotalTime>
  <Words>212</Words>
  <Application>Microsoft Office PowerPoint</Application>
  <PresentationFormat>Широкоэкранный</PresentationFormat>
  <Paragraphs>35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Times New Roman</vt:lpstr>
      <vt:lpstr>Trebuchet MS</vt:lpstr>
      <vt:lpstr>Wingdings 3</vt:lpstr>
      <vt:lpstr>Аспект</vt:lpstr>
      <vt:lpstr> Муниципальное автономное дошкольное образовательное учреждение           «Центр развития ребенка - детский сад № 48».</vt:lpstr>
      <vt:lpstr>Презентация PowerPoint</vt:lpstr>
      <vt:lpstr>Презентация PowerPoint</vt:lpstr>
      <vt:lpstr>Массажные коврики –дорожки                в нашей группе.</vt:lpstr>
      <vt:lpstr>        физкультурное  занятие.</vt:lpstr>
      <vt:lpstr>Игры с использованием массажных ковриков.</vt:lpstr>
      <vt:lpstr>       Гимнастика после сна .</vt:lpstr>
      <vt:lpstr>Презентация PowerPoint</vt:lpstr>
      <vt:lpstr>              Массажные мячи.</vt:lpstr>
      <vt:lpstr>Презентация PowerPoint</vt:lpstr>
      <vt:lpstr>           Массаж прищепками.</vt:lpstr>
      <vt:lpstr>Презентация PowerPoint</vt:lpstr>
      <vt:lpstr>    Массаж кистей и пальцев рук. </vt:lpstr>
      <vt:lpstr>Презентация PowerPoint</vt:lpstr>
      <vt:lpstr>                       Бизиборд.</vt:lpstr>
      <vt:lpstr>Презентация PowerPoint</vt:lpstr>
      <vt:lpstr>                     Группа №1.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массажных ковриков и дорожек в физкультурно-оздоровительной работе  с детьми дошкольного возраста.</dc:title>
  <dc:creator>User</dc:creator>
  <cp:lastModifiedBy>User</cp:lastModifiedBy>
  <cp:revision>41</cp:revision>
  <dcterms:created xsi:type="dcterms:W3CDTF">2021-10-16T14:47:20Z</dcterms:created>
  <dcterms:modified xsi:type="dcterms:W3CDTF">2024-11-04T17:17:00Z</dcterms:modified>
</cp:coreProperties>
</file>