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32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1"/>
    <p:restoredTop sz="94679"/>
  </p:normalViewPr>
  <p:slideViewPr>
    <p:cSldViewPr snapToGrid="0" snapToObjects="1">
      <p:cViewPr varScale="1">
        <p:scale>
          <a:sx n="90" d="100"/>
          <a:sy n="90" d="100"/>
        </p:scale>
        <p:origin x="232" y="4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blackWhite"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425CF-1C89-1E4E-96B7-A2A3BD9BBDA7}" type="datetimeFigureOut">
              <a:rPr lang="ru-RU" smtClean="0"/>
              <a:t>05.09.2022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BC013-BC06-BE4C-881F-49552AFB49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0032410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425CF-1C89-1E4E-96B7-A2A3BD9BBDA7}" type="datetimeFigureOut">
              <a:rPr lang="ru-RU" smtClean="0"/>
              <a:t>05.09.2022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BC013-BC06-BE4C-881F-49552AFB49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42542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425CF-1C89-1E4E-96B7-A2A3BD9BBDA7}" type="datetimeFigureOut">
              <a:rPr lang="ru-RU" smtClean="0"/>
              <a:t>05.09.2022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BC013-BC06-BE4C-881F-49552AFB49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0153326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425CF-1C89-1E4E-96B7-A2A3BD9BBDA7}" type="datetimeFigureOut">
              <a:rPr lang="ru-RU" smtClean="0"/>
              <a:t>05.09.2022</a:t>
            </a:fld>
            <a:endParaRPr lang="ru-RU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BC013-BC06-BE4C-881F-49552AFB49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625736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425CF-1C89-1E4E-96B7-A2A3BD9BBDA7}" type="datetimeFigureOut">
              <a:rPr lang="ru-RU" smtClean="0"/>
              <a:t>05.09.2022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BC013-BC06-BE4C-881F-49552AFB49FC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962761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425CF-1C89-1E4E-96B7-A2A3BD9BBDA7}" type="datetimeFigureOut">
              <a:rPr lang="ru-RU" smtClean="0"/>
              <a:t>05.09.2022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BC013-BC06-BE4C-881F-49552AFB49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27767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425CF-1C89-1E4E-96B7-A2A3BD9BBDA7}" type="datetimeFigureOut">
              <a:rPr lang="ru-RU" smtClean="0"/>
              <a:t>05.09.2022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BC013-BC06-BE4C-881F-49552AFB49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140427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425CF-1C89-1E4E-96B7-A2A3BD9BBDA7}" type="datetimeFigureOut">
              <a:rPr lang="ru-RU" smtClean="0"/>
              <a:t>05.09.2022</a:t>
            </a:fld>
            <a:endParaRPr lang="ru-RU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ru-RU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BC013-BC06-BE4C-881F-49552AFB49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92236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0" y="0"/>
            <a:ext cx="6095999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85000"/>
                    <a:lumOff val="1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BB2425CF-1C89-1E4E-96B7-A2A3BD9BBDA7}" type="datetimeFigureOut">
              <a:rPr lang="ru-RU" smtClean="0"/>
              <a:t>05.09.2022</a:t>
            </a:fld>
            <a:endParaRPr lang="ru-RU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BC013-BC06-BE4C-881F-49552AFB49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55100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425CF-1C89-1E4E-96B7-A2A3BD9BBDA7}" type="datetimeFigureOut">
              <a:rPr lang="ru-RU" smtClean="0"/>
              <a:t>05.09.2022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BC013-BC06-BE4C-881F-49552AFB49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786971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425CF-1C89-1E4E-96B7-A2A3BD9BBDA7}" type="datetimeFigureOut">
              <a:rPr lang="ru-RU" smtClean="0"/>
              <a:t>05.09.2022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BC013-BC06-BE4C-881F-49552AFB49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31680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black">
          <a:xfrm>
            <a:off x="2231136" y="964692"/>
            <a:ext cx="7729728" cy="1188720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BB2425CF-1C89-1E4E-96B7-A2A3BD9BBDA7}" type="datetimeFigureOut">
              <a:rPr lang="ru-RU" smtClean="0"/>
              <a:t>05.09.2022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573BC013-BC06-BE4C-881F-49552AFB49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812223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rgbClr val="262626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ok.ru/video/2507972088114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3F47E20B-1205-4238-A82B-90EF577F32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13567AC-EB9A-47A9-B6EC-B5BDB73B11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654296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2F7E37B-79B1-2FC5-0D78-DF535C4FA6C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43468" y="820010"/>
            <a:ext cx="3415288" cy="3212654"/>
          </a:xfrm>
          <a:noFill/>
          <a:ln>
            <a:solidFill>
              <a:schemeClr val="bg1"/>
            </a:solidFill>
          </a:ln>
        </p:spPr>
        <p:txBody>
          <a:bodyPr>
            <a:normAutofit/>
          </a:bodyPr>
          <a:lstStyle/>
          <a:p>
            <a:r>
              <a:rPr lang="ru-RU" sz="2100">
                <a:solidFill>
                  <a:schemeClr val="bg1"/>
                </a:solidFill>
              </a:rPr>
              <a:t>Родительское собрание:  «Формирование семейных ценностей» 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2E56832D-1500-6B7D-9DFA-33F81DEF11A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99777" y="4352544"/>
            <a:ext cx="3415288" cy="1239894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endParaRPr lang="ru-RU" sz="1300">
              <a:solidFill>
                <a:schemeClr val="bg1"/>
              </a:solidFill>
            </a:endParaRPr>
          </a:p>
          <a:p>
            <a:pPr>
              <a:lnSpc>
                <a:spcPct val="90000"/>
              </a:lnSpc>
            </a:pPr>
            <a:endParaRPr lang="ru-RU" sz="1300">
              <a:solidFill>
                <a:schemeClr val="bg1"/>
              </a:solidFill>
            </a:endParaRPr>
          </a:p>
          <a:p>
            <a:pPr>
              <a:lnSpc>
                <a:spcPct val="90000"/>
              </a:lnSpc>
            </a:pPr>
            <a:r>
              <a:rPr lang="ru-RU" sz="1300">
                <a:solidFill>
                  <a:schemeClr val="bg1"/>
                </a:solidFill>
              </a:rPr>
              <a:t>МАДОУ «Детский сад № 5 «Полянка»</a:t>
            </a:r>
          </a:p>
          <a:p>
            <a:pPr>
              <a:lnSpc>
                <a:spcPct val="90000"/>
              </a:lnSpc>
            </a:pPr>
            <a:r>
              <a:rPr lang="ru-RU" sz="1300">
                <a:solidFill>
                  <a:schemeClr val="bg1"/>
                </a:solidFill>
              </a:rPr>
              <a:t>Педагог-психолог: Смирнова Е.А.</a:t>
            </a:r>
          </a:p>
        </p:txBody>
      </p:sp>
      <p:pic>
        <p:nvPicPr>
          <p:cNvPr id="5" name="Picture 4" descr="Трехмерный Просмотр фрагментов игр, привязанных вместе с канат">
            <a:extLst>
              <a:ext uri="{FF2B5EF4-FFF2-40B4-BE49-F238E27FC236}">
                <a16:creationId xmlns:a16="http://schemas.microsoft.com/office/drawing/2014/main" id="{CF371768-58BF-53B6-89F7-C325BDE503E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17567"/>
          <a:stretch/>
        </p:blipFill>
        <p:spPr>
          <a:xfrm>
            <a:off x="4654297" y="10"/>
            <a:ext cx="7537702" cy="6857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243050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FDF17DD-6AA6-AABF-CB2E-998414AE4C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Мультфильм «Встречайте бабушку»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09A008D-C283-60D3-9E6E-56E99994017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" dirty="0">
                <a:hlinkClick r:id="rId2"/>
              </a:rPr>
              <a:t>https://ok.ru/video/2507972088114</a:t>
            </a:r>
            <a:endParaRPr lang="ru-RU" dirty="0"/>
          </a:p>
          <a:p>
            <a:endParaRPr lang="ru-RU" dirty="0"/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405216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1660E788-AFA9-4A1B-9991-6AA74632A1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867D4867-5BA7-4462-B2F6-A23F4A622A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654296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11483ED-6B2F-7483-4726-A0B785A424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467" y="643467"/>
            <a:ext cx="3363974" cy="1728044"/>
          </a:xfrm>
          <a:noFill/>
          <a:ln>
            <a:solidFill>
              <a:schemeClr val="bg1"/>
            </a:solidFill>
          </a:ln>
        </p:spPr>
        <p:txBody>
          <a:bodyPr wrap="square">
            <a:normAutofit/>
          </a:bodyPr>
          <a:lstStyle/>
          <a:p>
            <a:r>
              <a:rPr lang="ru-RU">
                <a:solidFill>
                  <a:schemeClr val="bg1"/>
                </a:solidFill>
              </a:rPr>
              <a:t>Упражнение - метафора «Губка»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A864152F-2715-F6CD-C69B-450340FAAD1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3468" y="2638044"/>
            <a:ext cx="3363974" cy="3415622"/>
          </a:xfrm>
        </p:spPr>
        <p:txBody>
          <a:bodyPr>
            <a:normAutofit/>
          </a:bodyPr>
          <a:lstStyle/>
          <a:p>
            <a:endParaRPr lang="en-US">
              <a:solidFill>
                <a:schemeClr val="bg1"/>
              </a:solidFill>
            </a:endParaRPr>
          </a:p>
        </p:txBody>
      </p:sp>
      <p:pic>
        <p:nvPicPr>
          <p:cNvPr id="4" name="Объект 3">
            <a:extLst>
              <a:ext uri="{FF2B5EF4-FFF2-40B4-BE49-F238E27FC236}">
                <a16:creationId xmlns:a16="http://schemas.microsoft.com/office/drawing/2014/main" id="{3725AD4F-ACB7-50D5-9F98-160E09735B8F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5522235" y="643467"/>
            <a:ext cx="5801825" cy="541019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0711466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13F6DF4-C3B0-9ECD-F78C-1FD4735DC7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/>
              <a:t>Упражнение «Дерево семейных ценностей»</a:t>
            </a:r>
          </a:p>
        </p:txBody>
      </p:sp>
      <p:pic>
        <p:nvPicPr>
          <p:cNvPr id="4" name="Объект 3">
            <a:extLst>
              <a:ext uri="{FF2B5EF4-FFF2-40B4-BE49-F238E27FC236}">
                <a16:creationId xmlns:a16="http://schemas.microsoft.com/office/drawing/2014/main" id="{991ED49A-5C90-CF0A-FF71-D7718D9BAA3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4776120" y="2638425"/>
            <a:ext cx="2639760" cy="310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8466932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07CAD4B-D61E-E3EF-C65E-E869C1D5A9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Спасибо за внимание!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38C0C714-95FC-9CDF-59D4-92DA18D9BA93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3114" y="2014538"/>
            <a:ext cx="8258174" cy="37861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41081560"/>
      </p:ext>
    </p:extLst>
  </p:cSld>
  <p:clrMapOvr>
    <a:masterClrMapping/>
  </p:clrMapOvr>
</p:sld>
</file>

<file path=ppt/theme/theme1.xml><?xml version="1.0" encoding="utf-8"?>
<a:theme xmlns:a="http://schemas.openxmlformats.org/drawingml/2006/main" name="Посылка">
  <a:themeElements>
    <a:clrScheme name="Посылка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Посылка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Посылка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4DB32801-28C0-48B0-8C1D-A9A58613615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</TotalTime>
  <Words>54</Words>
  <Application>Microsoft Macintosh PowerPoint</Application>
  <PresentationFormat>Широкоэкранный</PresentationFormat>
  <Paragraphs>10</Paragraphs>
  <Slides>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9" baseType="lpstr">
      <vt:lpstr>Arial</vt:lpstr>
      <vt:lpstr>Corbel</vt:lpstr>
      <vt:lpstr>Gill Sans MT</vt:lpstr>
      <vt:lpstr>Посылка</vt:lpstr>
      <vt:lpstr>Родительское собрание:  «Формирование семейных ценностей» </vt:lpstr>
      <vt:lpstr>Мультфильм «Встречайте бабушку»</vt:lpstr>
      <vt:lpstr>Упражнение - метафора «Губка»</vt:lpstr>
      <vt:lpstr>Упражнение «Дерево семейных ценностей»</vt:lpstr>
      <vt:lpstr>Спасибо за внимание!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Родительское собрание:  «Формирование семейных ценностей» </dc:title>
  <dc:creator>Microsoft Office User</dc:creator>
  <cp:lastModifiedBy>Microsoft Office User</cp:lastModifiedBy>
  <cp:revision>2</cp:revision>
  <dcterms:created xsi:type="dcterms:W3CDTF">2022-09-05T14:45:34Z</dcterms:created>
  <dcterms:modified xsi:type="dcterms:W3CDTF">2022-09-05T14:57:23Z</dcterms:modified>
</cp:coreProperties>
</file>