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62" r:id="rId2"/>
    <p:sldId id="320" r:id="rId3"/>
    <p:sldId id="269" r:id="rId4"/>
    <p:sldId id="270" r:id="rId5"/>
    <p:sldId id="271" r:id="rId6"/>
    <p:sldId id="272" r:id="rId7"/>
    <p:sldId id="309" r:id="rId8"/>
    <p:sldId id="303" r:id="rId9"/>
    <p:sldId id="273" r:id="rId10"/>
    <p:sldId id="332" r:id="rId11"/>
    <p:sldId id="307" r:id="rId12"/>
    <p:sldId id="333" r:id="rId13"/>
    <p:sldId id="313" r:id="rId14"/>
    <p:sldId id="328" r:id="rId15"/>
    <p:sldId id="329" r:id="rId16"/>
    <p:sldId id="325" r:id="rId17"/>
    <p:sldId id="334" r:id="rId18"/>
    <p:sldId id="324" r:id="rId19"/>
    <p:sldId id="314" r:id="rId20"/>
    <p:sldId id="287" r:id="rId21"/>
    <p:sldId id="336" r:id="rId22"/>
    <p:sldId id="331" r:id="rId23"/>
    <p:sldId id="28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8" autoAdjust="0"/>
    <p:restoredTop sz="94660"/>
  </p:normalViewPr>
  <p:slideViewPr>
    <p:cSldViewPr>
      <p:cViewPr varScale="1">
        <p:scale>
          <a:sx n="93" d="100"/>
          <a:sy n="93" d="100"/>
        </p:scale>
        <p:origin x="1234" y="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7B38BC-532B-4F1E-9A0F-413D3AADDF48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58A8A9-24BD-4EBA-96ED-22065D83370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casemethod.ru/ABOUT.PHP?ID_SUBMENU=1" TargetMode="External"/><Relationship Id="rId5" Type="http://schemas.openxmlformats.org/officeDocument/2006/relationships/hyperlink" Target="http://www.caseme/" TargetMode="External"/><Relationship Id="rId4" Type="http://schemas.openxmlformats.org/officeDocument/2006/relationships/hyperlink" Target="http://www.evolkov.net/CASE/CASE.STUD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713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30425"/>
            <a:ext cx="8715436" cy="1470025"/>
          </a:xfrm>
        </p:spPr>
        <p:txBody>
          <a:bodyPr rtlCol="0">
            <a:noAutofit/>
          </a:bodyPr>
          <a:lstStyle/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«ИСПОЛЬЗОВАНИЕ КЕЙС – ТЕХНОЛОГИЙ, КАК СРЕДСТВА ПОВЫШЕНИЯ ЭФФЕКТИВНОСТИ КОРРЕКЦИОННОЙ РАБОТЫ С ДЕТЬМИ СТАРШЕГО ДОШКОЛЬНОГО ВОЗРАСТА  ПРИ ВКЛЮЧЕНИИ РОДИТЕЛЕЙ В ОБРАЗОВАТЕЛЬНЫЙ ПРОЦЕСС».</a:t>
            </a:r>
          </a:p>
        </p:txBody>
      </p:sp>
      <p:sp>
        <p:nvSpPr>
          <p:cNvPr id="20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86380" y="5229201"/>
            <a:ext cx="3606100" cy="1166838"/>
          </a:xfrm>
        </p:spPr>
        <p:txBody>
          <a:bodyPr>
            <a:normAutofit/>
          </a:bodyPr>
          <a:lstStyle/>
          <a:p>
            <a:pPr algn="l" eaLnBrk="1" hangingPunct="1">
              <a:lnSpc>
                <a:spcPct val="80000"/>
              </a:lnSpc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ПОДГОТОВИЛ: 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УЧИТЕЛЬ-ЛОГОПЕД МКДОУ ЦРР-ДС№36 «ЛАСТОЧКА»  </a:t>
            </a:r>
            <a:r>
              <a:rPr lang="ru-RU" sz="1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г.СВЕТЛОГРАД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hangingPunct="1">
              <a:lnSpc>
                <a:spcPct val="80000"/>
              </a:lnSpc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ЗАЙЦЕВА ИННА ВИКТОРОВНА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КАТЕГОРИЯ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14282" y="214290"/>
            <a:ext cx="86439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latin typeface="Times New Roman" pitchFamily="18" charset="0"/>
                <a:cs typeface="Times New Roman" pitchFamily="18" charset="0"/>
              </a:rPr>
              <a:t>МУНИЦИПАЛЬНОЕ  КАЗЕННОЕ ДОШКОЛЬНОЕ ОБРАЗОВАТЕЛЬНОЕ УЧРЕЖДЕНИЕ ЦЕНТР РАЗВИТИЯ РЕБЁНКА ДЕТСКИЙ САД №36 «ЛАСТОЧКА» .Г.СВЕТЛОГРАД  ПЕТРОВСКОГО ГОРОДСКОГО ОКРУГА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7544" y="1230305"/>
            <a:ext cx="8288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itchFamily="18" charset="0"/>
              </a:rPr>
              <a:t>МОЯ ЛУЧШАЯ МЕТОДИЧЕСКАЯ РАЗРАБОТКА</a:t>
            </a:r>
          </a:p>
        </p:txBody>
      </p:sp>
      <p:pic>
        <p:nvPicPr>
          <p:cNvPr id="11" name="Picture 2" descr="C:\Users\Галя\Pictures\Детская тема (для всего)\Kid's Stories background\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500570"/>
            <a:ext cx="2786082" cy="2158163"/>
          </a:xfrm>
          <a:prstGeom prst="ellipse">
            <a:avLst/>
          </a:prstGeom>
          <a:noFill/>
        </p:spPr>
      </p:pic>
    </p:spTree>
  </p:cSld>
  <p:clrMapOvr>
    <a:masterClrMapping/>
  </p:clrMapOvr>
  <p:transition spd="med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10800000" flipV="1">
            <a:off x="685800" y="214290"/>
            <a:ext cx="7772400" cy="5072098"/>
          </a:xfrm>
        </p:spPr>
        <p:txBody>
          <a:bodyPr rtlCol="0">
            <a:noAutofit/>
          </a:bodyPr>
          <a:lstStyle/>
          <a:p>
            <a:pPr algn="r">
              <a:defRPr/>
            </a:pPr>
            <a:r>
              <a:rPr lang="ru-RU" sz="4800" b="1" dirty="0"/>
              <a:t> 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«ПОСКОЛЬКУ РЕЧЬ ЯВЛЯЕТСЯ ФОРМОЙ СУЩЕСТВОВАНИЯ МЫШЛЕНИЯ, МЕЖДУ РЕЧЬЮ И МЫШЛЕНИЕМ СУЩЕСТВУЕТ ЕДИНСТВО»                    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С.Л.РУБИНШТЕЙН</a:t>
            </a:r>
            <a:br>
              <a:rPr lang="ru-RU" dirty="0"/>
            </a:br>
            <a:endParaRPr lang="ru-RU" sz="4800" b="1" dirty="0">
              <a:effectLst>
                <a:outerShdw blurRad="38100" dist="38100" dir="2700000" algn="tl">
                  <a:srgbClr val="C0C0C0"/>
                </a:outerShdw>
              </a:effectLst>
              <a:latin typeface="AGPresquire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85728"/>
            <a:ext cx="7772400" cy="5000660"/>
          </a:xfrm>
        </p:spPr>
        <p:txBody>
          <a:bodyPr rtlCol="0">
            <a:noAutofit/>
          </a:bodyPr>
          <a:lstStyle/>
          <a:p>
            <a:pPr algn="l"/>
            <a:br>
              <a:rPr lang="ru-RU" sz="400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Историческая справка</a:t>
            </a:r>
            <a:b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40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ВПЕРВЫЕ  РАБОТА С КЕЙСАМИ, В РАМКАХ ВОСПИТАТЕЛЬНО-ОБРАЗОВАТЕЛЬНОГО ПРОЦЕССА, БЫЛА РЕАЛИЗОВАНА В ГАРВАРДСКОЙ ШКОЛЕ БИЗНЕСА В 1908 ГОДУ. </a:t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РОССИИ ДАННАЯ ТЕХНОЛОГИЯ СТАЛА ВНЕДРЯТЬСЯ ЛИШЬ ПОСЛЕДНИЕ 3-4 ГОДА. </a:t>
            </a:r>
            <a:br>
              <a:rPr lang="ru-RU" sz="2800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dirty="0">
              <a:effectLst>
                <a:outerShdw blurRad="38100" dist="38100" dir="2700000" algn="tl">
                  <a:srgbClr val="C0C0C0"/>
                </a:outerShdw>
              </a:effectLst>
              <a:latin typeface="AGPresquire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9" name="Picture 2" descr="http://wiki.iteach.ru/images/7/77/1389795210_11111111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4786322"/>
            <a:ext cx="1938633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2870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78581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GPresquire" pitchFamily="2" charset="0"/>
              </a:rPr>
              <a:t>КЕЙС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85720" y="1643050"/>
            <a:ext cx="37147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               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85786" y="1357298"/>
            <a:ext cx="4357718" cy="7858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-КАЗУС  - НЕОБЫЧНЫЙ СЛУЧАЙ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85786" y="2428868"/>
            <a:ext cx="5000660" cy="7858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-ЧЕМОДАНЧИК  - ПОРТФЕЛЬ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57224" y="3857628"/>
            <a:ext cx="6143668" cy="7858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-РАЗБОР СИТУАЦИИ  - ДЕЛОВАЯ ИГРА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57224" y="5143512"/>
            <a:ext cx="7786742" cy="92869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-ТЕХНОЛОГИЯ АКТИВНОГО ОБУЧЕНИЯ НА ОСНОВЕ РЕАЛЬНЫХ СИТУАЦИЙ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214678" y="214290"/>
            <a:ext cx="3857652" cy="78581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КЕЙС - ЭТО</a:t>
            </a:r>
          </a:p>
        </p:txBody>
      </p:sp>
    </p:spTree>
  </p:cSld>
  <p:clrMapOvr>
    <a:masterClrMapping/>
  </p:clrMapOvr>
  <p:transition spd="med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85728"/>
            <a:ext cx="8429684" cy="5500726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КЕЙС – ТЕХНОЛОГИЯ - 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СПОСОБ ОРГАНИЗАЦИИ КРАТКОСРОЧНОГО ОБУЧЕНИЯ НА ОСНОВЕ РЕАЛЬНЫХ ИЛИ ВЫМЫШЛЕННЫХ СИТУАЦИЙ, НАПРАВЛЕННАЯ НА ОБУЧЕНИЕ ДЕТЕЙ ,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АНАЛИЗУ ПРОБЛЕМНОЙ СИТУАЦИИ И АКТИВИЗАЦИИ РЕЧЕМЫСЛИТЕЛЬНОЙ ДЕЯТЕЛЬНОСТИ ДЕТЕЙ. </a:t>
            </a:r>
            <a:br>
              <a:rPr lang="ru-RU" sz="5400" dirty="0">
                <a:latin typeface="Times New Roman" pitchFamily="18" charset="0"/>
                <a:cs typeface="Times New Roman" pitchFamily="18" charset="0"/>
              </a:rPr>
            </a:br>
            <a:endParaRPr lang="ru-RU" sz="54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0"/>
            <a:ext cx="8715436" cy="6357958"/>
          </a:xfrm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ГЛАВНОЕ ПРЕДНАЗНАЧЕНИЕ ДАННОЙ ТЕХНОЛОГИИ: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-РАЗВИВАТЬ СПОСОБНОСТЬ АНАЛИЗИРОВАТЬ РАЗЛИЧНЫЕ ПРОБЛЕМЫ И НАХОДИТЬ ИХ РЕШЕНИЕ , ИСПОЛЬЗУЯ УЖЕ ИМЕЮЩИЕСЯ ЗНАНИЯ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НАУЧИТЬСЯ ВЗАИМОДЕЙСТВОВАТЬ СО СВЕРСТНИКАМИ И ВЗРОСЛЫМИ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СООТВЕТСТВИИ С ФГОС ДО  РЕБЁНОК ДОЛЖЕН ПРОЯВЛЯТЬ: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ЛЮБОЗНАТЕЛЬНОСТЬ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ЗАДАВАТЬ ВОПРОСЫ ВЗРОСЛЫМ И СВЕРСТНИКАМ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ИНТЕРЕСОВАТЬСЯ ПРИЧИННО-СЛЕДСТВЕННЫМИ СВЯЗЯМИ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-ПЫТАТЬСЯ САМОСТОЯТЕЛЬНО ПРИДУМЫВАТЬ ОБЪЯСНЕНИЯ ЯВЛЕНИЯМ ПРИРОДЫ И ПОСТУПКАМ ЛЮДЕЙ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НАБЛЮДАТЬ, ЭКСПЕРИМЕНТИРОВАТЬ.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ПРИНИМАТЬ СОБСТВЕННЫЕ РЕШЕНИЯ, ОПИРАЯСЬ НА СВОИ ЗНАНИЯ И УМЕНИЯ В РАЗЛИЧНЫХ ВИДАХ ДЕЯТЕЛЬНОСТИ.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290"/>
            <a:ext cx="8715436" cy="6072230"/>
          </a:xfrm>
        </p:spPr>
        <p:txBody>
          <a:bodyPr rtlCol="0">
            <a:noAutofit/>
          </a:bodyPr>
          <a:lstStyle/>
          <a:p>
            <a:pPr algn="l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НОВАТОРСТВО</a:t>
            </a:r>
            <a:br>
              <a:rPr lang="ru-RU" sz="18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КЕЙС-ТЕХНОЛОГИИ ОБЪЕДИНЯЮТ В СЕБЕ ОДНОВРЕМЕННО И РОЛЕВЫЕ ИГРЫ, И МЕТОД ПРОЕКТОВ, И СИТУАТИВНЫЙ АНАЛИЗ.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-КЕЙС - ТЕХНОЛОГИИ  ПРОТИВОПОСТАВЛЕНЫ ТАКИМ ВИДАМ РАБОТЫ, КАК ПОВТОРЕНИЕ ЗА  ПЕДАГОГОМ, ОТВЕТЫ НА  ЕГО ВОПРОСЫ , ПЕРЕССКАЗ ТЕКСТА 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-КЕЙСЫ ОТЛИЧАЮТСЯ  ОТ ОБЫЧНЫХ ОБРАЗОВАТЕЛЬНЫХ ЗАДАЧ (ЗАДАЧИ ИМЕЮТ</a:t>
            </a:r>
            <a:r>
              <a:rPr lang="ru-RU" sz="1800">
                <a:latin typeface="Times New Roman" pitchFamily="18" charset="0"/>
                <a:cs typeface="Times New Roman" pitchFamily="18" charset="0"/>
              </a:rPr>
              <a:t>, КАК 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ПРАВИЛО, ОДНО РЕШЕНИЕ И ОДИН ПРАВИЛЬНЫЙ ПУТЬ, ПРИВОДЯЩИЙ К ЭТОМУ РЕШЕНИЮ), КЕЙСЫ ИМЕЮТ НЕСКОЛЬКО РЕШЕНИЙ И МНОЖЕСТВО АЛЬТЕРНАТИВНЫХ ПУТЕЙ, ПРИВОДЯЩИХ К НЕМУ.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-КЕЙС-ТЕХНОЛОГИИ – ЭТО НЕ ПОВТОРЕНИЕ ЗА  ПЕДАГОГОМ, НЕ ПЕРЕССКАЗ , НЕ ОТВЕТ НА ВОПРОС , ЭТО АНАЛИЗ КОНКРЕТНОЙ СИТУАЦИИ, КОТОРЫЙ ЗАСТАВЛЯЕТ ПОДНЯТЬ ПЛАСТ ПОЛУЧЕННЫХ ЗНАНИЙ И ПРИМЕНИТЬ ИХ НА ПРАКТИКЕ.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-ДАННЫЕ ТЕХНОЛОГИИ ПОМОГАЮТ ПОВЫСИТЬ ИНТЕРЕС  К ДЕЯТЕЛЬНОСТИ,РАЗВИВАЕТ У  ДОШКОЛЬНИКОВ ТАКИЕ КАЧЕСТВА, КАК СОЦИАЛЬНАЯ АКТИВНОСТЬ, КОММУНИКАБЕЛЬНОСТЬ, УМЕНИЕ СЛУШАТЬ И ГРАМОТНО ИЗЛАГАТЬ СВОИ МЫСЛИ.</a:t>
            </a:r>
            <a:endParaRPr lang="ru-RU" sz="1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8715436" cy="1357321"/>
          </a:xfrm>
        </p:spPr>
        <p:txBody>
          <a:bodyPr rtlCol="0">
            <a:noAutofit/>
          </a:bodyPr>
          <a:lstStyle/>
          <a:p>
            <a:pPr algn="l">
              <a:defRPr/>
            </a:pPr>
            <a:b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b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ТЕОРЕТИЧЕСКОЕ ОБОСНОВАНИЕ ПРОБЛЕМЫ</a:t>
            </a:r>
            <a:b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ТРЕБОВАНИЯ ФГОС ДО ОСНОВАНЫ НА ТРУДАХ       ОТЕЧЕСТВЕННЫХ УЧЕНЫХ, ПЕДАГОГОВ, ПСИХОЛОГОВ, КОТОРЫЕ В РАЗНОЕ ВРЕМЯ ОБРАЩАЛИСЬ К </a:t>
            </a:r>
            <a:r>
              <a:rPr lang="ru-RU" sz="2400">
                <a:latin typeface="Times New Roman" pitchFamily="18" charset="0"/>
                <a:cs typeface="Times New Roman" pitchFamily="18" charset="0"/>
              </a:rPr>
              <a:t>ДЕТСКОЙ ИГРЕ,КАКВЕДУЩЕМУ ВИДУ ДЕЯТЕЛЬНОСТИ В  ДОШКОЛЬНОМ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ВОЗРАСТЕ: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Л.С. ВЫГОТСКОГО, Д.Б. ЭЛЬКОНИНА, Л.А. ВЕНГЕР, А.В. ЗАПОРОЖЕЦ, Н.А. КОРОТКОВА, А.И. СОРОКИНА, Н.Я. МИХАЙЛЕНКО, Р.И. ЖУКОВСКОЙ, P.C. БУРЕ</a:t>
            </a: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8"/>
            <a:ext cx="8715436" cy="5786479"/>
          </a:xfrm>
        </p:spPr>
        <p:txBody>
          <a:bodyPr rtlCol="0">
            <a:noAutofit/>
          </a:bodyPr>
          <a:lstStyle/>
          <a:p>
            <a:pPr algn="l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ВОЗМОЖНОСТИ  КЕЙС–ТЕХНОЛОГИИ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-ВИДЕТЬ ПРОБЛЕМУ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-АНАЛИЗИРОВАТЬ СИТУАЦИИ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-ОЦЕНИВАТЬ АЛЬТЕРНАТИВЫ ВОЗМОЖНЫХ РЕШЕНИЙ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-ВЫБИРАТЬ ОПТИМАЛЬНЫЙ ВАРИАНТ РЕШЕНИЯ -СОСТАВЛЯТЬ ПЛАН ЕГО ОСУЩЕСТВЛЕНИЯ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РАЗВИВАТЬ МОТИВАЦИЮ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-РАЗВИВАТЬ КОММУНИКАЦИОННЫЕ НАВЫКИ И УМЕНИЯ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29716" y="6429394"/>
            <a:ext cx="45719" cy="71440"/>
          </a:xfrm>
        </p:spPr>
        <p:txBody>
          <a:bodyPr>
            <a:normAutofit fontScale="25000" lnSpcReduction="20000"/>
          </a:bodyPr>
          <a:lstStyle/>
          <a:p>
            <a:pPr eaLnBrk="1" hangingPunct="1">
              <a:lnSpc>
                <a:spcPct val="80000"/>
              </a:lnSpc>
            </a:pPr>
            <a:endParaRPr lang="ru-RU" sz="1600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428735"/>
            <a:ext cx="3643338" cy="3643339"/>
          </a:xfrm>
          <a:ln w="9525"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ПРОБЛЕМНАЯ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СИТУАЦИЯ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РЕШЕНИЕ ПРОБЛЕМЫ В ОТКРЫТОМ ВИДЕ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-ОДНО ЕДИНСТВЕН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НОЕ   ПРАВИЛЬНОЕ РЕШЕНИЕ  ПРОБЛЕМЫ </a:t>
            </a: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3438" y="1428735"/>
            <a:ext cx="4214842" cy="4429157"/>
          </a:xfrm>
          <a:ln w="63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just">
              <a:lnSpc>
                <a:spcPct val="80000"/>
              </a:lnSpc>
            </a:pP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КЕЙС - ТЕХНОЛОГИИ </a:t>
            </a:r>
          </a:p>
          <a:p>
            <a:pPr algn="just">
              <a:lnSpc>
                <a:spcPct val="80000"/>
              </a:lnSpc>
            </a:pP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-ВЫЧЛЕНЕНИЕ ПРОБЛЕМЫ ИЗ ПРЕДЛОЖЕННОЙ СИТУ</a:t>
            </a:r>
          </a:p>
          <a:p>
            <a:pPr algn="just">
              <a:lnSpc>
                <a:spcPct val="80000"/>
              </a:lnSpc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АЦИИ </a:t>
            </a:r>
          </a:p>
          <a:p>
            <a:pPr algn="just">
              <a:lnSpc>
                <a:spcPct val="80000"/>
              </a:lnSpc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-ВЫБОР РЕШЕНИЯ ИЗ МНОЖЕСТВА АЛЬТЕРНА</a:t>
            </a:r>
          </a:p>
          <a:p>
            <a:pPr algn="just">
              <a:lnSpc>
                <a:spcPct val="80000"/>
              </a:lnSpc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ТИВНЫХ ВАРИАНТОВ  </a:t>
            </a:r>
          </a:p>
          <a:p>
            <a:pPr algn="just">
              <a:lnSpc>
                <a:spcPct val="80000"/>
              </a:lnSpc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-РАЗРАБОТКА ПРАКТИЧЕС</a:t>
            </a:r>
          </a:p>
          <a:p>
            <a:pPr algn="just">
              <a:lnSpc>
                <a:spcPct val="80000"/>
              </a:lnSpc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КОЙ МОДЕЛИ ЕГО РЕАЛИЗАЦИИ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14282" y="357166"/>
            <a:ext cx="8715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ПРЕИМУЩЕСТВА КЕЙС-ТЕХНОЛОГИИ</a:t>
            </a:r>
          </a:p>
        </p:txBody>
      </p:sp>
    </p:spTree>
  </p:cSld>
  <p:clrMapOvr>
    <a:masterClrMapping/>
  </p:clrMapOvr>
  <p:transition spd="med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28662" y="5643578"/>
            <a:ext cx="3143272" cy="100013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КОНЦЕНТРАЦИЯ ВНИМАНИЯ НА ОСНОВНЫХ ПОЛОЖЕНИЯХ, ОПУСКАЯ ДЕТАЛИ 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28662" y="1643050"/>
            <a:ext cx="3143272" cy="100013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ИНДИВИДУАЛЬНЫЙ ПОДХОД К КАЖДОМУ РЕБЕНКУ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643570" y="1643050"/>
            <a:ext cx="2928958" cy="100013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МАКСИМАЛЬНОЕ ПРЕДОСТАВЛЕНИЕ СВОБОДЫ В ВЫСКАЗЫВАНИЯХ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28662" y="3000372"/>
            <a:ext cx="3143272" cy="100013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ДОБРОЖЕЛАТЕЛЬНОЙ АТМОСФЕРЫ ОСНОВАННОЙ НА РЕАЛИЗАЦИИ ИДЕЙ ПЕДАГОГИЧ</a:t>
            </a:r>
          </a:p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ЕСКОГО СОТРУДНИЧЕСТВА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28662" y="4357694"/>
            <a:ext cx="3143272" cy="10715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НАЛИЧИЕ НЕСКОЛЬКИХ ВАРИАНТОВ РЕШЕНИЯ ОДНОЙ ПРОБЛЕМЫ КОНЦЕН</a:t>
            </a:r>
          </a:p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ТРАЦИЯ  ВНИМАНИЯ НА ОСНОВНЫХ ПОЛОЖЕНИЯХ, ОПУСКАЯ ДЕТАЛИ 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643570" y="5572140"/>
            <a:ext cx="2928958" cy="10715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АКЦЕНТ ПЕДАГОГА НА СИЛЬНЫХ СТОРОНАХ ОТВЕТА РЕБЕНКА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643570" y="4357694"/>
            <a:ext cx="2928958" cy="100013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РЕБЕНКА СООТВЕТСТВИЕ ПРЕДЛАГАЕМОГО МАТЕРИАЛА ВОЗРАСТУ ДЕТЕЙ 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643570" y="3000372"/>
            <a:ext cx="2928958" cy="10715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НАЛИЧИЕ ПРОБЛЕМНОСТИ В ПРЕДЛАГАЕМОМ МАТЕРИАЛЕ 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928662" y="214290"/>
            <a:ext cx="7572428" cy="92867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38383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ДИДАКТИЧЕСКИЕ ПРИНЦИПЫ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383838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КЕЙС -ТЕХНОЛОГИИ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6643710"/>
          </a:xfrm>
        </p:spPr>
        <p:txBody>
          <a:bodyPr rtlCol="0">
            <a:noAutofit/>
          </a:bodyPr>
          <a:lstStyle/>
          <a:p>
            <a:pPr algn="l">
              <a:defRPr/>
            </a:pPr>
            <a:br>
              <a:rPr lang="ru-RU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ПОСТРОЕНИЕ ОБРАЗОВАТЕЛЬНОЙ МОДЕЛИ  ДЛЯ ПОВЫШЕНИЯ ЭФФЕКТИВНОСТИ  КОРРЕКЦИОННОЙ РАБОТЫ  И ОРГАНИЗАЦИИ ДЕТСКОЙ ДЕЯТЕЛЬНОСТИ  ПРИ ВКЛЮЧЕНИИ РОДИТЕЛЕЙ В ОБРАЗО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ВАТЕЛЬНЫЙ ПРОЦЕСС.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ЗАДАЧИ :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ВНЕДРИТЬ И АКТИВНО ИСПОЛЬЗОВАТЬ ИННОВАЦИОННУЮ КЕЙС-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ТЕХНОЛОГИЮ СРЕДИ  ВСЕХ УЧАСТНИКОВ ОБРАЗОВАТЕЛЬНОГО  ПРОЦЕССА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• ПРИВЛЕЧЕНИЕ РОДИТЕЛЕЙ К АКТИВНОЙ ПЕДАГОГИЧЕСКОЙ ДЕЯТЕЛЬНОСТИ В РАМКАХ РЕАЛИЗАЦИИ КЕЙС-ТЕХНОЛОГИИ.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• ИСПОЛЬЗОВАНИЕ АКТИВНЫХ МЕТОДОВ ОРГАНИЗАЦИИ ДЕТСКИХ ВИДОВ ДЕЯТЕЛЬНОСТИ, ОСНОВАННЫХ НА ПРАКТИЧЕСКОЙ НАПРАВЛЕННОСТИ, ДИАЛОГЕ, НА ИСПОЛЬЗОВАНИИ ЗНАНИЙ И ОПЫТА И РЕФЛЕКСИИ.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• ПОВЫШЕНИЕ ПРОФЕССИОНАЛЬНОЙ КОМПЕТЕНЦИИ ПЕДАГОГИЧЕС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КИХ КАДРОВ, ОВЛАДЕНИЕ НОВЫМИ ПЕДАГОГИЧЕСКИМИ ТЕХНОЛОГИ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ЯМИ;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571480"/>
            <a:ext cx="9144000" cy="607223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ВИДЫ КЕЙС – ТЕХНОЛОГИИ, ПРИМЕНЯ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ЕМЫЕ В РАБОТЕ ДОШКОЛЬНИКАМИ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-ФОТО – КЕЙС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ПРОИГРЫВАНИЕ РОЛЕЙ (РОЛЕВОЕ                           ПРОЕКТИРОВАНИЕ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 АНАЛИЗ КОНКРЕТНЫХ СИТУАЦИЙ (СТАДИ)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- КЕЙС – ИЛЛЮСТРАЦИИ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4800" b="1" dirty="0">
              <a:effectLst>
                <a:outerShdw blurRad="38100" dist="38100" dir="2700000" algn="tl">
                  <a:srgbClr val="C0C0C0"/>
                </a:outerShdw>
              </a:effectLst>
              <a:latin typeface="AGPresquire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6357981"/>
          </a:xfrm>
        </p:spPr>
        <p:txBody>
          <a:bodyPr rtlCol="0">
            <a:noAutofit/>
          </a:bodyPr>
          <a:lstStyle/>
          <a:p>
            <a:pPr algn="l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     КЕЙС «РАЗГОВОР ПО ТЕЛЕФОНУ» ( СТАРШАЯ ГРУППА)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ЗАКРЕПЛЕНИЕ ЗНАНИЙ О ПРАВИЛАХ И НОРМАХ РЕЧЕВОГО ЭТИКЕТА.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ПРОДОЛЖЕНИЕ ФОРМИРОВАНИЯ КУЛЬТУРЫ ОБЩЕНИЯ. ВОСПИТАНИЕ ПОТРЕБ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НОСТИ ИСПОЛЬЗОВАНИЯ РЕЧЕВЫХ ФОРМУЛ В ПОВСЕДНЕВНОЙ ЖИЗНИ.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ТЕКСТ: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ВЛАДИК ЗВОНИТ ЮРЕ ПО ТЕЛЕФОНУ. ТРУБКУ БЕРЕТ ЮРИН ПАПА.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ЮРУ ПОЗОВИТЕ.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ЮРЫ НЕТ ДОМА. А С КЕМ Я ГОВОРЮ?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 НУ ЛАДНО, ПОТОМ ПОЗВОНЮ.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ВОПРОСЫ ДЛЯ ОСМЫСЛЕНИЯ СИТУАЦИИ, МОТИВИРОВАНИЯ ДЕТЕЙ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-МОЖНО ЛИ НАЗВАТЬ ВЛАДИКА ВЕЖЛИВЫМ И ВОСПИТАННЫМ?ПОЧЕМУ?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-УМЕЕТ ЛИ ВЛАДИК РАЗГОВАРИВАТЬ ПО ТЕЛЕФОНУ?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-О КАКИХ ПРАВИЛАХ РЕЧЕВОГО ЭТИКЕТА ЗАБЫЛ МАЛЬЧИК?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-ПРЕДЛОЖИТЕ СВОЙ ВАРИАНТ РАЗГОВОРА ПО ТЕЛЕФОНУ</a:t>
            </a:r>
            <a:r>
              <a:rPr lang="ru-RU" sz="2400" i="1" dirty="0"/>
              <a:t>.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8358214" y="45005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290"/>
            <a:ext cx="8715436" cy="6357981"/>
          </a:xfrm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ru-RU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Фото </a:t>
            </a:r>
            <a:r>
              <a:rPr lang="ru-RU" sz="28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кейс-иллюстраця</a:t>
            </a:r>
            <a:endParaRPr lang="ru-RU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58214" y="45005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1026" name="Picture 2" descr="G:\ПЕД. ЧТЕНИЯ ситуации в картинках\img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289"/>
            <a:ext cx="8243918" cy="714381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GPresquire" pitchFamily="2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85720" y="428604"/>
            <a:ext cx="835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ФОРМЫ ВЗАИМОДЕЙСТВИЯ С РОДИТЕЛЯМИ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57158" y="1428736"/>
            <a:ext cx="3786214" cy="4786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ТРАДИЦИОННЫЕ</a:t>
            </a:r>
          </a:p>
          <a:p>
            <a:pPr algn="ctr"/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-ДЕНЬ ОТКРЫТЫХ ДВЕРЕЙ;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СЕМЕЙНЫЕ ПРОЕКТЫ;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Char char="-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КОНСУЛЬТАЦИОННАЯ ПОМОЩЬ СПЕЦИАЛИСТОВ;</a:t>
            </a:r>
          </a:p>
          <a:p>
            <a:pPr>
              <a:buFontTx/>
              <a:buChar char="-"/>
            </a:pP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ПРАЗДНИКИ И РАЗВЛЕЧЕНИЯ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628" y="1428736"/>
            <a:ext cx="3857652" cy="4786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НЕТРАДИЦИОННЫЕ</a:t>
            </a:r>
          </a:p>
          <a:p>
            <a:pPr algn="ctr"/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-РОДИТЕЛЬСКИЕ ТРЕНИНГИ </a:t>
            </a:r>
          </a:p>
          <a:p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-ДИСКУССИИ</a:t>
            </a:r>
          </a:p>
          <a:p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КРУГЛЫЕ СТОЛЫ </a:t>
            </a:r>
          </a:p>
          <a:p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-РОДИТЕЛЬСКИЕ ВЕЧЕРА </a:t>
            </a:r>
          </a:p>
          <a:p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-СОБРАНИЯ В ФОРМЕ КЕЙС-ТЕХНОЛОГИИ.</a:t>
            </a:r>
          </a:p>
          <a:p>
            <a:pPr algn="ctr"/>
            <a:endParaRPr lang="ru-RU" sz="2000" dirty="0">
              <a:solidFill>
                <a:schemeClr val="tx1"/>
              </a:solidFill>
            </a:endParaRPr>
          </a:p>
          <a:p>
            <a:pPr algn="ctr"/>
            <a:endParaRPr lang="ru-RU" sz="2000" dirty="0">
              <a:solidFill>
                <a:schemeClr val="tx1"/>
              </a:solidFill>
            </a:endParaRPr>
          </a:p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4800" b="1" dirty="0">
              <a:effectLst>
                <a:outerShdw blurRad="38100" dist="38100" dir="2700000" algn="tl">
                  <a:srgbClr val="C0C0C0"/>
                </a:outerShdw>
              </a:effectLst>
              <a:latin typeface="AGPresquire" pitchFamily="2" charset="0"/>
            </a:endParaRPr>
          </a:p>
        </p:txBody>
      </p:sp>
      <p:sp>
        <p:nvSpPr>
          <p:cNvPr id="20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96136" y="5229201"/>
            <a:ext cx="3096344" cy="11668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1600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9" name="Рисунок 8" descr="C:\Users\user\Desktop\IMG_915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14290"/>
            <a:ext cx="8929718" cy="6143667"/>
          </a:xfrm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МЕТОДИКА СОЗДАНИЯ ПРОБЛЕМНЫХ СИТУАЦИЙ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ВОСПИТАТЕЛЬ ПОДВОДИТ ДЕТЕЙ К ПРОТИВОРЕЧИЮ И ПРЕДЛАГАЕТ ИМ САМИМ НАЙТИ СПОСОБ ЕГО РАЗРЕШЕНИЯ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СТАЛКИВАЕТ ПРОТИВОРЕЧИЯ ПРАКТИЧЕСКОЙ ДЕЯТЕЛЬНОСТИ 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-ИЗЛАГАЕТ РАЗЛИЧНЫЕ ТОЧКИ ЗРЕНИЯ НА ОДИН И ТОТ ЖЕ ВОПРОС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–ПРЕДЛАГАЕТ РАССМОТРЕТЬ ЯВЛЕНИЕ С РАЗЛИЧНЫХ ПОЗИЦИЙ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-ПОБУЖДАЕТ ДЕЛАТЬ СРАВНЕНИЯ, ОБОБЩЕНИЯ, ВЫВОДЫ ИЗ СИТУАЦИИ, СОПОСТАВЛЯТЬ ФАКТЫ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СТАВИТ КОНКРЕТНЫЕ ВОПРОСЫ НА ОБОБЩЕНИЕ, СОПОСТАВЛЕ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НИЕ, ОБОСНОВАНИЕ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-ОПРЕДЕЛЯЕТ ПРОБЛЕМНЫЕ ТЕОРЕТИЧЕСКИЕ И ПРАКТИЧЕСКИЕ ЗАДАНИЯ (НАПРИМЕР: ИССЛЕДОВАТЕЛЬСКИЙ)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-СТАВИТ ПРОБЛЕМНЫЕ ЗАДАЧИ ( С ОГРАНИЧЕННЫМ ВРЕМЕНЕМ РЕШЕНИЯ, С ДОПУЩЕННЫМИ ОШИБКАМИ…)  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0"/>
            <a:ext cx="8858280" cy="6572272"/>
          </a:xfrm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            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ЭТАПЫ РАБОТЫ С КЕЙСАМИ 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I ЭТАП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ЗНАКОМСТВО С СИТУАЦИЕЙ, ЕЁ ОСОБЕННОСТЯМИ;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II ЭТАП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ВЫДЕЛЕНИЕ ОСНОВНОЙ ПРОБЛЕМЫ (ПРОБЛЕМ), ВЫДЕЛЕНИЕ ПЕРСОНАЛИЙ, КОТОРЫЕ МОГУТ РЕАЛЬНО ВОЗДЕЙСТВОВАТЬ НА СИТУАЦИЮ;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III ЭТАП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ПРЕДЛОЖЕНИЕ КОНЦЕПЦИЙ ИЛИ ТЕМ ДЛЯ «МОЗГОВОГО ШТУРМА»;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IV ЭТАП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АНАЛИЗ ПОСЛЕДСТВИЙ ПРИНЯТИЯ ТОГО ИЛИ ИНОГО РЕШЕНИЯ;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V ЭТАП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— РЕШЕНИЕ КЕЙСА — ПРЕДЛОЖЕНИЕ ОДНОГО ИЛИ НЕСКОЛЬКИХ ВАРИАНТОВ  ПОСЛЕДОВАТЕЛЬНОСТИ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ДЕЙСТВИЙ, УКАЗАНИЕ НА ВАЖНЫЕ ПРОБЛЕМЫ, МЕХАНИЗМЫ ИХ ПРЕДОТВРАЩЕНИЯ И РЕШЕНИЯ. </a:t>
            </a:r>
            <a:br>
              <a:rPr lang="ru-RU" sz="4800" dirty="0">
                <a:latin typeface="Times New Roman" pitchFamily="18" charset="0"/>
                <a:cs typeface="Times New Roman" pitchFamily="18" charset="0"/>
              </a:rPr>
            </a:br>
            <a:endParaRPr lang="ru-RU" sz="4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9"/>
            <a:ext cx="8715436" cy="6215105"/>
          </a:xfrm>
        </p:spPr>
        <p:txBody>
          <a:bodyPr rtlCol="0">
            <a:noAutofit/>
          </a:bodyPr>
          <a:lstStyle/>
          <a:p>
            <a:pPr algn="l">
              <a:defRPr/>
            </a:pPr>
            <a:br>
              <a:rPr lang="ru-RU" sz="2400" dirty="0"/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РЕЗУЛЬТАТ РАБОТЫ С ПРИМЕНЕНИЕМ КЕЙС -                    ТЕХНОЛОГИИ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0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УМЕНИЕ ВЗАИМОДЕЙСТВОВАТЬ В СИСТЕМАХ «РЕБЕНОК-РЕБЕНОК», «РЕБЕНОК-ВЗРОСЛЫЙ»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ПОНИМАНИЯ РЕЧИ;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-ЛЕКСИКО-ГРАММАТИЧЕСКИХ ФОРМ 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ФОНЕМАТИЧЕСКОГО СЛУХА;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РАЗВИТИЕ: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СВЯЗНОЙ РЕЧИ ;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-ЗВУКОВОЙ КУЛЬТУРЫ РЕЧИ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</p:spTree>
  </p:cSld>
  <p:clrMapOvr>
    <a:masterClrMapping/>
  </p:clrMapOvr>
  <p:transition spd="med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4800" b="1" dirty="0">
              <a:effectLst>
                <a:outerShdw blurRad="38100" dist="38100" dir="2700000" algn="tl">
                  <a:srgbClr val="C0C0C0"/>
                </a:outerShdw>
              </a:effectLst>
              <a:latin typeface="AGPresquire" pitchFamily="2" charset="0"/>
            </a:endParaRPr>
          </a:p>
        </p:txBody>
      </p:sp>
      <p:sp>
        <p:nvSpPr>
          <p:cNvPr id="205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96136" y="5229201"/>
            <a:ext cx="3096344" cy="11668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1600" b="1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9" name="Рисунок 8" descr="C:\Users\user\Desktop\фотодс\IMG_917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7166"/>
            <a:ext cx="8643998" cy="6072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214290"/>
            <a:ext cx="857256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КЕЙС-ТЕХНОЛОГИЯ УСПЕШНО ПОМОГАЕТ РЕШАТЬ      ЛОГОПЕДИЧЕСКИЕ ЗАДАЧИ (КОРРЕКЦИЯ ЗВУКОПРОИЗНОШЕНИЯ, СЛОГОВОЙ СТРУКТУРЫ СЛОВА, СВЯЗНОЙ РЕЧИ, ФОНЕМАТИЧЕСКОГО СЛУХА, ГРАММАТИЧЕСКОГО СТРОЯ РЕЧИ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КЕЙС-ТЕХНОЛОГИЯ ОТКРЫВАЕТ НОВЫЕ </a:t>
            </a:r>
            <a:r>
              <a:rPr lang="ru-RU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ВОЗМОЖНОСТИ ВЗАИМОДЕЙСТВИЯ </a:t>
            </a: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ОБУЧЕНИЯ ДЕТЕЙ С ОВЗ,</a:t>
            </a:r>
            <a:r>
              <a:rPr lang="ru-RU" sz="2000" dirty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ПОЗВОЛЯЕТ </a:t>
            </a:r>
            <a:r>
              <a:rPr lang="ru-RU" sz="200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АКТИВНО ВЗАИМОДЕЙСТВОВАТЬ </a:t>
            </a: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РОДИТЕЛЯМИ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КЕЙС-ТЕХНОЛГИЯ ДАЕТ УВЛЕЧЕННОСТЬ,ОНА ИНТЕНСИВНО  ВОВЛЕКАЕТ  РЕБЁНКА, АКТИВИЗИРУЕТ ЕГО РЕЧЕВУЮ ДЕЯТЕЛЬНОСТЬ.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КЕЙС-ТЕХНОЛГИЯ РАЗВИВАЕТ ВООБРАЖЕНИЕ, ПАМЯТЬ, ВНИМАНИЕ, НАСТРАИВАЕТ НА ПОИСК ОПТИМАЛЬНЫХ РЕШЕНИЙ.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12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285729"/>
            <a:ext cx="8572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ПЕРСПЕКТИВНОСТЬ ВНЕДРЕНИЯ В ПРАКТИКУ</a:t>
            </a:r>
            <a:endParaRPr lang="ru-RU" sz="2800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800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800" b="1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ласточк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138"/>
            <a:ext cx="9144000" cy="6663724"/>
          </a:xfrm>
          <a:prstGeom prst="roundRect">
            <a:avLst/>
          </a:prstGeom>
          <a:ln>
            <a:noFill/>
          </a:ln>
          <a:effectLst>
            <a:softEdge rad="1270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588125" y="5589588"/>
            <a:ext cx="1851025" cy="12017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2" name="Picture 4" descr="D:\рис\стенды\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0"/>
            <a:ext cx="8715436" cy="6572271"/>
          </a:xfrm>
        </p:spPr>
        <p:txBody>
          <a:bodyPr rtlCol="0">
            <a:noAutofit/>
          </a:bodyPr>
          <a:lstStyle/>
          <a:p>
            <a:pPr algn="l"/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ИСПОЛЬЗУЕМАЯ ЛИТЕРАТУРА</a:t>
            </a:r>
            <a:br>
              <a:rPr lang="ru-RU" sz="1800" b="1" dirty="0">
                <a:latin typeface="Times New Roman" pitchFamily="18" charset="0"/>
                <a:cs typeface="Times New Roman" pitchFamily="18" charset="0"/>
              </a:rPr>
            </a:b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1. ДОЛГОРУКОВ, А. МЕТОД CASE-STUDY КАК СОВРЕМЕННАЯ ТЕХНОЛОГИЯ ПРОФЕССИОНАЛЬНО-ОРИЕНТИРОВАННОГО ОБУЧЕНИЯ/</a:t>
            </a:r>
            <a:r>
              <a:rPr lang="ru-RU" sz="1800" dirty="0">
                <a:latin typeface="Times New Roman" pitchFamily="18" charset="0"/>
                <a:cs typeface="Times New Roman" pitchFamily="18" charset="0"/>
                <a:hlinkClick r:id="rId4"/>
              </a:rPr>
              <a:t>URL:HTTP://WWW.EVOLKOV.NET/CASE/CASE.STUDY.HTML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2. ЗЕМСКОВА А. С. ИСПОЛЬЗОВАНИЕ КЕЙС- МЕТОДА В ОБРАЗОВАТЕЛЬНОМ ПРОЦЕССЕ // СОВЕТ РЕКТОРОВ. – 2008. – №8. – С. 12-16.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3. КЕЙС- МЕТОД. ОКНО В МИР СИТУАЦИОННОЙ МЕТОДИКИ ОБУЧЕНИЯ (CASE-STUDY). [ЭЛЕКТРОННЫЙ РЕСУРС] / ДОСТУП:</a:t>
            </a:r>
            <a:r>
              <a:rPr lang="ru-RU" sz="1800" dirty="0">
                <a:latin typeface="Times New Roman" pitchFamily="18" charset="0"/>
                <a:cs typeface="Times New Roman" pitchFamily="18" charset="0"/>
                <a:hlinkClick r:id="rId5"/>
              </a:rPr>
              <a:t>HTTP://WWW.CASEME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THOD.RU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4. СУРМИН, Ю. ЧТО ТАКОЕ CASE-МЕТОД? ВЗГЛЯД ТЕОРЕТИКА И ПРАКТИКА. / URL: </a:t>
            </a:r>
            <a:r>
              <a:rPr lang="ru-RU" sz="1800" dirty="0">
                <a:latin typeface="Times New Roman" pitchFamily="18" charset="0"/>
                <a:cs typeface="Times New Roman" pitchFamily="18" charset="0"/>
                <a:hlinkClick r:id="rId6"/>
              </a:rPr>
              <a:t>HTTP://WWW.CASEMETHOD.RU/ABOUT.PHP?ID_SUBMENU=1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5. ФЕДЯНИН Н., ДАВИДЕНКО В. ЧЕМ «КЕЙС» ОТЛИЧАЕТСЯ ОТ ЧЕМОДАНЧИ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КА? – ОБУЧЕНИЕ ЗА РУБЕЖОМ, 2000, №7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6. ШИМУТИНАЕ. Н. ИСПОЛЬЗОВАНИЕ КЕЙС- ТЕХНОЛОГИЙ В УЧЕБНОМ ПРОЦЕССЕ 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7. Т. С. ПАНИНА, Л. Н. ВАВИЛОВА «СОВРЕМЕННЫЕ СПОСОБЫ АКТИВИЗАЦИИ ОБУЧЕНИЯ» М. 2008 Г.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8. Г. К. СЕЛЕВКО «ЭНЦИКЛОПЕДИЯ ОБРАЗОВАТЕЛЬНЫХ ТЕХНОЛОГИЙ» В 2 Т. М. НИИ 2006 Г. ЛИТЕРАТУРА</a:t>
            </a:r>
            <a:br>
              <a:rPr lang="ru-RU" sz="2800" dirty="0"/>
            </a:br>
            <a:br>
              <a:rPr lang="ru-RU" sz="2800" dirty="0"/>
            </a:br>
            <a:endParaRPr lang="ru-RU" sz="2800" b="1" dirty="0">
              <a:effectLst>
                <a:outerShdw blurRad="38100" dist="38100" dir="2700000" algn="tl">
                  <a:srgbClr val="C0C0C0"/>
                </a:outerShdw>
              </a:effectLst>
              <a:latin typeface="AGPresquire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16416" y="4437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2676525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/>
  </p:transition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2473</TotalTime>
  <Words>1600</Words>
  <Application>Microsoft Office PowerPoint</Application>
  <PresentationFormat>Экран (4:3)</PresentationFormat>
  <Paragraphs>90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AGPresquire</vt:lpstr>
      <vt:lpstr>Arial</vt:lpstr>
      <vt:lpstr>Calibri</vt:lpstr>
      <vt:lpstr>Times New Roman</vt:lpstr>
      <vt:lpstr>Тема Office</vt:lpstr>
      <vt:lpstr>«ИСПОЛЬЗОВАНИЕ КЕЙС – ТЕХНОЛОГИЙ, КАК СРЕДСТВА ПОВЫШЕНИЯ ЭФФЕКТИВНОСТИ КОРРЕКЦИОННОЙ РАБОТЫ С ДЕТЬМИ СТАРШЕГО ДОШКОЛЬНОГО ВОЗРАСТА  ПРИ ВКЛЮЧЕНИИ РОДИТЕЛЕЙ В ОБРАЗОВАТЕЛЬНЫЙ ПРОЦЕСС».</vt:lpstr>
      <vt:lpstr> «ПОСКОЛЬКУ РЕЧЬ ЯВЛЯЕТСЯ ФОРМОЙ СУЩЕСТВОВАНИЯ МЫШЛЕНИЯ, МЕЖДУ РЕЧЬЮ И МЫШЛЕНИЕМ СУЩЕСТВУЕТ ЕДИНСТВО»                      С.Л.РУБИНШТЕЙН </vt:lpstr>
      <vt:lpstr> Историческая справка  ВПЕРВЫЕ  РАБОТА С КЕЙСАМИ, В РАМКАХ ВОСПИТАТЕЛЬНО-ОБРАЗОВАТЕЛЬНОГО ПРОЦЕССА, БЫЛА РЕАЛИЗОВАНА В ГАРВАРДСКОЙ ШКОЛЕ БИЗНЕСА В 1908 ГОДУ.   В РОССИИ ДАННАЯ ТЕХНОЛОГИЯ СТАЛА ВНЕДРЯТЬСЯ ЛИШЬ ПОСЛЕДНИЕ 3-4 ГОДА.  </vt:lpstr>
      <vt:lpstr>КЕЙС</vt:lpstr>
      <vt:lpstr>КЕЙС – ТЕХНОЛОГИЯ -   СПОСОБ ОРГАНИЗАЦИИ КРАТКОСРОЧНОГО ОБУЧЕНИЯ НА ОСНОВЕ РЕАЛЬНЫХ ИЛИ ВЫМЫШЛЕННЫХ СИТУАЦИЙ, НАПРАВЛЕННАЯ НА ОБУЧЕНИЕ ДЕТЕЙ , АНАЛИЗУ ПРОБЛЕМНОЙ СИТУАЦИИ И АКТИВИЗАЦИИ РЕЧЕМЫСЛИТЕЛЬНОЙ ДЕЯТЕЛЬНОСТИ ДЕТЕЙ.  </vt:lpstr>
      <vt:lpstr>                                     АКТУАЛЬНОСТЬ   ГЛАВНОЕ ПРЕДНАЗНАЧЕНИЕ ДАННОЙ ТЕХНОЛОГИИ:   -РАЗВИВАТЬ СПОСОБНОСТЬ АНАЛИЗИРОВАТЬ РАЗЛИЧНЫЕ ПРОБЛЕМЫ И НАХОДИТЬ ИХ РЕШЕНИЕ , ИСПОЛЬЗУЯ УЖЕ ИМЕЮЩИЕСЯ ЗНАНИЯ  - НАУЧИТЬСЯ ВЗАИМОДЕЙСТВОВАТЬ СО СВЕРСТНИКАМИ И ВЗРОСЛЫМИ   В СООТВЕТСТВИИ С ФГОС ДО  РЕБЁНОК ДОЛЖЕН ПРОЯВЛЯТЬ:  - ЛЮБОЗНАТЕЛЬНОСТЬ  - ЗАДАВАТЬ ВОПРОСЫ ВЗРОСЛЫМ И СВЕРСТНИКАМ  - ИНТЕРЕСОВАТЬСЯ ПРИЧИННО-СЛЕДСТВЕННЫМИ СВЯЗЯМИ  -ПЫТАТЬСЯ САМОСТОЯТЕЛЬНО ПРИДУМЫВАТЬ ОБЪЯСНЕНИЯ ЯВЛЕНИЯМ ПРИРОДЫ И ПОСТУПКАМ ЛЮДЕЙ  - НАБЛЮДАТЬ, ЭКСПЕРИМЕНТИРОВАТЬ.   - ПРИНИМАТЬ СОБСТВЕННЫЕ РЕШЕНИЯ, ОПИРАЯСЬ НА СВОИ ЗНАНИЯ И УМЕНИЯ В РАЗЛИЧНЫХ ВИДАХ ДЕЯТЕЛЬНОСТИ. </vt:lpstr>
      <vt:lpstr>НОВАТОРСТВО  -КЕЙС-ТЕХНОЛОГИИ ОБЪЕДИНЯЮТ В СЕБЕ ОДНОВРЕМЕННО И РОЛЕВЫЕ ИГРЫ, И МЕТОД ПРОЕКТОВ, И СИТУАТИВНЫЙ АНАЛИЗ.  -КЕЙС - ТЕХНОЛОГИИ  ПРОТИВОПОСТАВЛЕНЫ ТАКИМ ВИДАМ РАБОТЫ, КАК ПОВТОРЕНИЕ ЗА  ПЕДАГОГОМ, ОТВЕТЫ НА  ЕГО ВОПРОСЫ , ПЕРЕССКАЗ ТЕКСТА . -КЕЙСЫ ОТЛИЧАЮТСЯ  ОТ ОБЫЧНЫХ ОБРАЗОВАТЕЛЬНЫХ ЗАДАЧ (ЗАДАЧИ ИМЕЮТ, КАК  ПРАВИЛО, ОДНО РЕШЕНИЕ И ОДИН ПРАВИЛЬНЫЙ ПУТЬ, ПРИВОДЯЩИЙ К ЭТОМУ РЕШЕНИЮ), КЕЙСЫ ИМЕЮТ НЕСКОЛЬКО РЕШЕНИЙ И МНОЖЕСТВО АЛЬТЕРНАТИВНЫХ ПУТЕЙ, ПРИВОДЯЩИХ К НЕМУ.  -КЕЙС-ТЕХНОЛОГИИ – ЭТО НЕ ПОВТОРЕНИЕ ЗА  ПЕДАГОГОМ, НЕ ПЕРЕССКАЗ , НЕ ОТВЕТ НА ВОПРОС , ЭТО АНАЛИЗ КОНКРЕТНОЙ СИТУАЦИИ, КОТОРЫЙ ЗАСТАВЛЯЕТ ПОДНЯТЬ ПЛАСТ ПОЛУЧЕННЫХ ЗНАНИЙ И ПРИМЕНИТЬ ИХ НА ПРАКТИКЕ. -ДАННЫЕ ТЕХНОЛОГИИ ПОМОГАЮТ ПОВЫСИТЬ ИНТЕРЕС  К ДЕЯТЕЛЬНОСТИ,РАЗВИВАЕТ У  ДОШКОЛЬНИКОВ ТАКИЕ КАЧЕСТВА, КАК СОЦИАЛЬНАЯ АКТИВНОСТЬ, КОММУНИКАБЕЛЬНОСТЬ, УМЕНИЕ СЛУШАТЬ И ГРАМОТНО ИЗЛАГАТЬ СВОИ МЫСЛИ.</vt:lpstr>
      <vt:lpstr>        ТЕОРЕТИЧЕСКОЕ ОБОСНОВАНИЕ ПРОБЛЕМЫ          ТРЕБОВАНИЯ ФГОС ДО ОСНОВАНЫ НА ТРУДАХ       ОТЕЧЕСТВЕННЫХ УЧЕНЫХ, ПЕДАГОГОВ, ПСИХОЛОГОВ, КОТОРЫЕ В РАЗНОЕ ВРЕМЯ ОБРАЩАЛИСЬ К ДЕТСКОЙ ИГРЕ,КАКВЕДУЩЕМУ ВИДУ ДЕЯТЕЛЬНОСТИ В  ДОШКОЛЬНОМ ВОЗРАСТЕ:  Л.С. ВЫГОТСКОГО, Д.Б. ЭЛЬКОНИНА, Л.А. ВЕНГЕР, А.В. ЗАПОРОЖЕЦ, Н.А. КОРОТКОВА, А.И. СОРОКИНА, Н.Я. МИХАЙЛЕНКО, Р.И. ЖУКОВСКОЙ, P.C. БУРЕ</vt:lpstr>
      <vt:lpstr>ВОЗМОЖНОСТИ  КЕЙС–ТЕХНОЛОГИИ   -ВИДЕТЬ ПРОБЛЕМУ  -АНАЛИЗИРОВАТЬ СИТУАЦИИ  -ОЦЕНИВАТЬ АЛЬТЕРНАТИВЫ ВОЗМОЖНЫХ РЕШЕНИЙ  -ВЫБИРАТЬ ОПТИМАЛЬНЫЙ ВАРИАНТ РЕШЕНИЯ -СОСТАВЛЯТЬ ПЛАН ЕГО ОСУЩЕСТВЛЕНИЯ РАЗВИВАТЬ МОТИВАЦИЮ  -РАЗВИВАТЬ КОММУНИКАЦИОННЫЕ НАВЫКИ И УМЕНИЯ</vt:lpstr>
      <vt:lpstr>ПРОБЛЕМНАЯ  СИТУАЦИЯ  - РЕШЕНИЕ ПРОБЛЕМЫ В ОТКРЫТОМ ВИДЕ   -ОДНО ЕДИНСТВЕН НОЕ   ПРАВИЛЬНОЕ РЕШЕНИЕ  ПРОБЛЕМЫ </vt:lpstr>
      <vt:lpstr>Презентация PowerPoint</vt:lpstr>
      <vt:lpstr> ЦЕЛЬ: ПОСТРОЕНИЕ ОБРАЗОВАТЕЛЬНОЙ МОДЕЛИ  ДЛЯ ПОВЫШЕНИЯ ЭФФЕКТИВНОСТИ  КОРРЕКЦИОННОЙ РАБОТЫ  И ОРГАНИЗАЦИИ ДЕТСКОЙ ДЕЯТЕЛЬНОСТИ  ПРИ ВКЛЮЧЕНИИ РОДИТЕЛЕЙ В ОБРАЗО ВАТЕЛЬНЫЙ ПРОЦЕСС.   ЗАДАЧИ : -ВНЕДРИТЬ И АКТИВНО ИСПОЛЬЗОВАТЬ ИННОВАЦИОННУЮ КЕЙС- ТЕХНОЛОГИЮ СРЕДИ  ВСЕХ УЧАСТНИКОВ ОБРАЗОВАТЕЛЬНОГО  ПРОЦЕССА  • ПРИВЛЕЧЕНИЕ РОДИТЕЛЕЙ К АКТИВНОЙ ПЕДАГОГИЧЕСКОЙ ДЕЯТЕЛЬНОСТИ В РАМКАХ РЕАЛИЗАЦИИ КЕЙС-ТЕХНОЛОГИИ.  . • ИСПОЛЬЗОВАНИЕ АКТИВНЫХ МЕТОДОВ ОРГАНИЗАЦИИ ДЕТСКИХ ВИДОВ ДЕЯТЕЛЬНОСТИ, ОСНОВАННЫХ НА ПРАКТИЧЕСКОЙ НАПРАВЛЕННОСТИ, ДИАЛОГЕ, НА ИСПОЛЬЗОВАНИИ ЗНАНИЙ И ОПЫТА И РЕФЛЕКСИИ.  • ПОВЫШЕНИЕ ПРОФЕССИОНАЛЬНОЙ КОМПЕТЕНЦИИ ПЕДАГОГИЧЕС КИХ КАДРОВ, ОВЛАДЕНИЕ НОВЫМИ ПЕДАГОГИЧЕСКИМИ ТЕХНОЛОГИ ЯМИ; </vt:lpstr>
      <vt:lpstr>ВИДЫ КЕЙС – ТЕХНОЛОГИИ, ПРИМЕНЯ ЕМЫЕ В РАБОТЕ ДОШКОЛЬНИКАМИ   -ФОТО – КЕЙС    - ПРОИГРЫВАНИЕ РОЛЕЙ (РОЛЕВОЕ                           ПРОЕКТИРОВАНИЕ   - АНАЛИЗ КОНКРЕТНЫХ СИТУАЦИЙ (СТАДИ)   - КЕЙС – ИЛЛЮСТРАЦИИ     </vt:lpstr>
      <vt:lpstr>      КЕЙС «РАЗГОВОР ПО ТЕЛЕФОНУ» ( СТАРШАЯ ГРУППА)  ЦЕЛЬ: ЗАКРЕПЛЕНИЕ ЗНАНИЙ О ПРАВИЛАХ И НОРМАХ РЕЧЕВОГО ЭТИКЕТА. ПРОДОЛЖЕНИЕ ФОРМИРОВАНИЯ КУЛЬТУРЫ ОБЩЕНИЯ. ВОСПИТАНИЕ ПОТРЕБ НОСТИ ИСПОЛЬЗОВАНИЯ РЕЧЕВЫХ ФОРМУЛ В ПОВСЕДНЕВНОЙ ЖИЗНИ.  ТЕКСТ: ВЛАДИК ЗВОНИТ ЮРЕ ПО ТЕЛЕФОНУ. ТРУБКУ БЕРЕТ ЮРИН ПАПА. - ЮРУ ПОЗОВИТЕ. - ЮРЫ НЕТ ДОМА. А С КЕМ Я ГОВОРЮ? - НУ ЛАДНО, ПОТОМ ПОЗВОНЮ. ВОПРОСЫ ДЛЯ ОСМЫСЛЕНИЯ СИТУАЦИИ, МОТИВИРОВАНИЯ ДЕТЕЙ.  -МОЖНО ЛИ НАЗВАТЬ ВЛАДИКА ВЕЖЛИВЫМ И ВОСПИТАННЫМ?ПОЧЕМУ? -УМЕЕТ ЛИ ВЛАДИК РАЗГОВАРИВАТЬ ПО ТЕЛЕФОНУ? -О КАКИХ ПРАВИЛАХ РЕЧЕВОГО ЭТИКЕТА ЗАБЫЛ МАЛЬЧИК? -ПРЕДЛОЖИТЕ СВОЙ ВАРИАНТ РАЗГОВОРА ПО ТЕЛЕФОНУ.</vt:lpstr>
      <vt:lpstr>Фото кейс-иллюстраця</vt:lpstr>
      <vt:lpstr> </vt:lpstr>
      <vt:lpstr>Презентация PowerPoint</vt:lpstr>
      <vt:lpstr>МЕТОДИКА СОЗДАНИЯ ПРОБЛЕМНЫХ СИТУАЦИЙ   -ВОСПИТАТЕЛЬ ПОДВОДИТ ДЕТЕЙ К ПРОТИВОРЕЧИЮ И ПРЕДЛАГАЕТ ИМ САМИМ НАЙТИ СПОСОБ ЕГО РАЗРЕШЕНИЯ - СТАЛКИВАЕТ ПРОТИВОРЕЧИЯ ПРАКТИЧЕСКОЙ ДЕЯТЕЛЬНОСТИ   -ИЗЛАГАЕТ РАЗЛИЧНЫЕ ТОЧКИ ЗРЕНИЯ НА ОДИН И ТОТ ЖЕ ВОПРОС  –ПРЕДЛАГАЕТ РАССМОТРЕТЬ ЯВЛЕНИЕ С РАЗЛИЧНЫХ ПОЗИЦИЙ   -ПОБУЖДАЕТ ДЕЛАТЬ СРАВНЕНИЯ, ОБОБЩЕНИЯ, ВЫВОДЫ ИЗ СИТУАЦИИ, СОПОСТАВЛЯТЬ ФАКТЫ - СТАВИТ КОНКРЕТНЫЕ ВОПРОСЫ НА ОБОБЩЕНИЕ, СОПОСТАВЛЕ НИЕ, ОБОСНОВАНИЕ -ОПРЕДЕЛЯЕТ ПРОБЛЕМНЫЕ ТЕОРЕТИЧЕСКИЕ И ПРАКТИЧЕСКИЕ ЗАДАНИЯ (НАПРИМЕР: ИССЛЕДОВАТЕЛЬСКИЙ)  -СТАВИТ ПРОБЛЕМНЫЕ ЗАДАЧИ ( С ОГРАНИЧЕННЫМ ВРЕМЕНЕМ РЕШЕНИЯ, С ДОПУЩЕННЫМИ ОШИБКАМИ…)   </vt:lpstr>
      <vt:lpstr>               ЭТАПЫ РАБОТЫ С КЕЙСАМИ   I ЭТАП — ЗНАКОМСТВО С СИТУАЦИЕЙ, ЕЁ ОСОБЕННОСТЯМИ;  II ЭТАП — ВЫДЕЛЕНИЕ ОСНОВНОЙ ПРОБЛЕМЫ (ПРОБЛЕМ), ВЫДЕЛЕНИЕ ПЕРСОНАЛИЙ, КОТОРЫЕ МОГУТ РЕАЛЬНО ВОЗДЕЙСТВОВАТЬ НА СИТУАЦИЮ;  III ЭТАП — ПРЕДЛОЖЕНИЕ КОНЦЕПЦИЙ ИЛИ ТЕМ ДЛЯ «МОЗГОВОГО ШТУРМА»;  IV ЭТАП — АНАЛИЗ ПОСЛЕДСТВИЙ ПРИНЯТИЯ ТОГО ИЛИ ИНОГО РЕШЕНИЯ;  V ЭТАП — РЕШЕНИЕ КЕЙСА — ПРЕДЛОЖЕНИЕ ОДНОГО ИЛИ НЕСКОЛЬКИХ ВАРИАНТОВ  ПОСЛЕДОВАТЕЛЬНОСТИ  ДЕЙСТВИЙ, УКАЗАНИЕ НА ВАЖНЫЕ ПРОБЛЕМЫ, МЕХАНИЗМЫ ИХ ПРЕДОТВРАЩЕНИЯ И РЕШЕНИЯ.  </vt:lpstr>
      <vt:lpstr> РЕЗУЛЬТАТ РАБОТЫ С ПРИМЕНЕНИЕМ КЕЙС -                    ТЕХНОЛОГИИ  -УМЕНИЕ ВЗАИМОДЕЙСТВОВАТЬ В СИСТЕМАХ «РЕБЕНОК-РЕБЕНОК», «РЕБЕНОК-ВЗРОСЛЫЙ»   СФОРМИРОВАННОСТЬ:   - ПОНИМАНИЯ РЕЧИ;   -ЛЕКСИКО-ГРАММАТИЧЕСКИХ ФОРМ ; - ФОНЕМАТИЧЕСКОГО СЛУХА;    РАЗВИТИЕ:  - СВЯЗНОЙ РЕЧИ ;  -ЗВУКОВОЙ КУЛЬТУРЫ РЕЧИ </vt:lpstr>
      <vt:lpstr>Презентация PowerPoint</vt:lpstr>
      <vt:lpstr>Презентация PowerPoint</vt:lpstr>
      <vt:lpstr>  ИСПОЛЬЗУЕМАЯ ЛИТЕРАТУРА  1. ДОЛГОРУКОВ, А. МЕТОД CASE-STUDY КАК СОВРЕМЕННАЯ ТЕХНОЛОГИЯ ПРОФЕССИОНАЛЬНО-ОРИЕНТИРОВАННОГО ОБУЧЕНИЯ/URL:HTTP://WWW.EVOLKOV.NET/CASE/CASE.STUDY.HTML  2. ЗЕМСКОВА А. С. ИСПОЛЬЗОВАНИЕ КЕЙС- МЕТОДА В ОБРАЗОВАТЕЛЬНОМ ПРОЦЕССЕ // СОВЕТ РЕКТОРОВ. – 2008. – №8. – С. 12-16.  3. КЕЙС- МЕТОД. ОКНО В МИР СИТУАЦИОННОЙ МЕТОДИКИ ОБУЧЕНИЯ (CASE-STUDY). [ЭЛЕКТРОННЫЙ РЕСУРС] / ДОСТУП:HTTP://WWW.CASEME THOD.RU  4. СУРМИН, Ю. ЧТО ТАКОЕ CASE-МЕТОД? ВЗГЛЯД ТЕОРЕТИКА И ПРАКТИКА. / URL: HTTP://WWW.CASEMETHOD.RU/ABOUT.PHP?ID_SUBMENU=1  5. ФЕДЯНИН Н., ДАВИДЕНКО В. ЧЕМ «КЕЙС» ОТЛИЧАЕТСЯ ОТ ЧЕМОДАНЧИ КА? – ОБУЧЕНИЕ ЗА РУБЕЖОМ, 2000, №7  6. ШИМУТИНАЕ. Н. ИСПОЛЬЗОВАНИЕ КЕЙС- ТЕХНОЛОГИЙ В УЧЕБНОМ ПРОЦЕССЕ  7. Т. С. ПАНИНА, Л. Н. ВАВИЛОВА «СОВРЕМЕННЫЕ СПОСОБЫ АКТИВИЗАЦИИ ОБУЧЕНИЯ» М. 2008 Г.  8. Г. К. СЕЛЕВКО «ЭНЦИКЛОПЕДИЯ ОБРАЗОВАТЕЛЬНЫХ ТЕХНОЛОГИЙ» В 2 Т. М. НИИ 2006 Г. ЛИТЕРАТУРА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Ласточка</dc:creator>
  <cp:lastModifiedBy>Владелец</cp:lastModifiedBy>
  <cp:revision>256</cp:revision>
  <dcterms:created xsi:type="dcterms:W3CDTF">2019-04-09T06:41:18Z</dcterms:created>
  <dcterms:modified xsi:type="dcterms:W3CDTF">2022-04-05T09:32:48Z</dcterms:modified>
</cp:coreProperties>
</file>