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545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238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231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165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646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312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371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082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9748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2827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65561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37514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00747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035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04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42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7FAAF-4BE6-4254-B433-3A91BE2CA07B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261FE9C-F1CD-478C-B4A1-96AE4D8074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287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5" t="9884" r="19330" b="13007"/>
          <a:stretch/>
        </p:blipFill>
        <p:spPr>
          <a:xfrm>
            <a:off x="497542" y="2377988"/>
            <a:ext cx="2904564" cy="44694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1559859"/>
            <a:ext cx="7766936" cy="1035423"/>
          </a:xfrm>
        </p:spPr>
        <p:txBody>
          <a:bodyPr/>
          <a:lstStyle/>
          <a:p>
            <a:r>
              <a:rPr lang="ru-RU" sz="7200" b="1" dirty="0" smtClean="0"/>
              <a:t>«ПТИЧЬЯ ЁЛКА»</a:t>
            </a:r>
            <a:endParaRPr lang="ru-RU" sz="7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16306" y="4064281"/>
            <a:ext cx="8444754" cy="1096899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для детей старшего дошкольного возраста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Гордиенко И.В.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№7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Никель 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5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проекта: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10631642" cy="3880773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Информационно-практико-ориентированный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длительности проект: краткосрочный-</a:t>
            </a:r>
          </a:p>
          <a:p>
            <a:pPr marL="0" indent="0" algn="ctr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неделя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45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активизировать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к помощи птицам зимой, вызвать чувство сострадания и желание заботиться о птицах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мелкой моторики (при изготовлении гостинцев для птиц в виде различных колечек и фигурок из семечек и крупы)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и закрепление знаний о зимующих птицах и их образе жизни в зимний период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615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0506" y="0"/>
            <a:ext cx="7243496" cy="8337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</a:t>
            </a:r>
            <a:r>
              <a:rPr lang="ru-RU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sz="4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5745" y="658906"/>
            <a:ext cx="4185623" cy="443753"/>
          </a:xfrm>
        </p:spPr>
        <p:txBody>
          <a:bodyPr/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215153" y="1102659"/>
            <a:ext cx="3997721" cy="562087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деда Мороза с просьбой помочь птицам (дети во время прогулки с помощью педагога находят рукавицу деда Мороза под деревом-в ней письмо с просьбой о помощи птицам в зимние холода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с детьми о способах помощи птицам зимой. Предложение устроить для птичек настоящую зимнюю ёлку с вкусными съедобными игрушками-украшениями в виде колечек и различных фигурок из семян</a:t>
            </a:r>
          </a:p>
          <a:p>
            <a:pPr lvl="0"/>
            <a:endParaRPr lang="ru-RU" dirty="0"/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03"/>
          <a:stretch/>
        </p:blipFill>
        <p:spPr>
          <a:xfrm>
            <a:off x="4212874" y="1371600"/>
            <a:ext cx="4185446" cy="4927463"/>
          </a:xfr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9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24" t="3916" r="2935"/>
          <a:stretch/>
        </p:blipFill>
        <p:spPr>
          <a:xfrm>
            <a:off x="8524679" y="1371600"/>
            <a:ext cx="3547792" cy="4927463"/>
          </a:xfrm>
          <a:prstGeom prst="rect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4099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2752725" cy="4441825"/>
          </a:xfrm>
        </p:spPr>
        <p:txBody>
          <a:bodyPr>
            <a:normAutofit/>
          </a:bodyPr>
          <a:lstStyle/>
          <a:p>
            <a:pPr lvl="0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птичьих подарков в группе- съедобных игрушек на ёлку</a:t>
            </a:r>
          </a:p>
          <a:p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 idx="4294967295"/>
          </p:nvPr>
        </p:nvSpPr>
        <p:spPr>
          <a:xfrm>
            <a:off x="3576919" y="0"/>
            <a:ext cx="8615082" cy="792163"/>
          </a:xfrm>
        </p:spPr>
        <p:txBody>
          <a:bodyPr>
            <a:noAutofit/>
          </a:bodyPr>
          <a:lstStyle/>
          <a:p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проекта:</a:t>
            </a:r>
            <a:endParaRPr lang="ru-RU" sz="4800" dirty="0"/>
          </a:p>
        </p:txBody>
      </p:sp>
      <p:sp>
        <p:nvSpPr>
          <p:cNvPr id="8" name="Текст 7"/>
          <p:cNvSpPr>
            <a:spLocks noGrp="1"/>
          </p:cNvSpPr>
          <p:nvPr>
            <p:ph type="body" idx="4294967295"/>
          </p:nvPr>
        </p:nvSpPr>
        <p:spPr>
          <a:xfrm>
            <a:off x="0" y="591671"/>
            <a:ext cx="5176838" cy="6989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Основной(практический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636" y="1228812"/>
            <a:ext cx="4195763" cy="5518016"/>
          </a:xfr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" t="1666" r="-1248" b="7297"/>
          <a:stretch/>
        </p:blipFill>
        <p:spPr>
          <a:xfrm>
            <a:off x="7622162" y="1214304"/>
            <a:ext cx="4439850" cy="5547033"/>
          </a:xfrm>
          <a:prstGeom prst="rect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91663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695329" cy="1344706"/>
          </a:xfrm>
        </p:spPr>
        <p:txBody>
          <a:bodyPr>
            <a:no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приготовить желейные конфетки- съедобные украшения на ёлку для птиц: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1000" dirty="0"/>
              <a:t/>
            </a:r>
            <a:br>
              <a:rPr lang="ru-RU" sz="1000" dirty="0"/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type="body" idx="4294967295"/>
          </p:nvPr>
        </p:nvSpPr>
        <p:spPr>
          <a:xfrm>
            <a:off x="0" y="2160588"/>
            <a:ext cx="4184650" cy="5762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sz="quarter" idx="4294967295"/>
          </p:nvPr>
        </p:nvSpPr>
        <p:spPr>
          <a:xfrm>
            <a:off x="201705" y="1149972"/>
            <a:ext cx="5607423" cy="5613899"/>
          </a:xfrm>
        </p:spPr>
        <p:txBody>
          <a:bodyPr>
            <a:normAutofit fontScale="40000" lnSpcReduction="20000"/>
          </a:bodyPr>
          <a:lstStyle/>
          <a:p>
            <a:endParaRPr lang="ru-RU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с детьми изготовьте угощение для птиц желейные «конфетки» - это быстро, недорого и интересно.</a:t>
            </a:r>
          </a:p>
          <a:p>
            <a:pPr marL="0" indent="0">
              <a:buNone/>
            </a:pPr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Вам </a:t>
            </a:r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понадобится</a:t>
            </a: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Корм для птиц (семечки, просо, арахис и т.д.)</a:t>
            </a:r>
          </a:p>
          <a:p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</a:t>
            </a:r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желатина (15 г)</a:t>
            </a:r>
          </a:p>
          <a:p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ст. воды</a:t>
            </a:r>
          </a:p>
          <a:p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соломинки для напитков</a:t>
            </a:r>
          </a:p>
          <a:p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Силиконовая форма для печенья</a:t>
            </a:r>
          </a:p>
          <a:p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Ленточки</a:t>
            </a:r>
          </a:p>
          <a:p>
            <a:pPr marL="0" indent="0">
              <a:buNone/>
            </a:pP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" b="12707"/>
          <a:stretch/>
        </p:blipFill>
        <p:spPr>
          <a:xfrm>
            <a:off x="6142315" y="1344706"/>
            <a:ext cx="4561544" cy="5291272"/>
          </a:xfrm>
          <a:prstGeom prst="rect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50092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0" y="134471"/>
            <a:ext cx="4988859" cy="65218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Шаг 1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Растворите в 1 ст. воды желатин на 30 мин. После этого подогрейте его, постоянно помешивая до полного растворения желатина (не давайте кипеть!) и процедите в мисочку.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Шаг 2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Насыпьте приблизительное количество птичьего корма для силиконовой формы в миску.</a:t>
            </a:r>
          </a:p>
          <a:p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136" y="313312"/>
            <a:ext cx="4771652" cy="6361335"/>
          </a:xfrm>
          <a:prstGeom prst="rect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70427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0" y="174812"/>
            <a:ext cx="4183063" cy="6239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Залейте птичий корм небольшим количеством раствора желатина и перемешайте.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460" y="268034"/>
            <a:ext cx="4731328" cy="6307577"/>
          </a:xfr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78532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0" y="188260"/>
            <a:ext cx="4183063" cy="5853766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Выложите смесь в форму. Соломинки разрежьте и воткните в смесь, для того, чтобы в полученные отверстия вдеть ленточки.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56" t="26016" r="17909" b="21188"/>
          <a:stretch/>
        </p:blipFill>
        <p:spPr>
          <a:xfrm>
            <a:off x="5849472" y="646594"/>
            <a:ext cx="4477870" cy="5045490"/>
          </a:xfr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60169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0" y="134472"/>
            <a:ext cx="4183063" cy="62394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Смесь немного утрамбуйте и залейте оставшимся раствором желатина так, чтобы он полностью покрыл «конфетки». Поставьте в холодильник приблизительно на 30-60 минут. 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1554" y="294550"/>
            <a:ext cx="4787152" cy="6381999"/>
          </a:xfr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67385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0" y="228600"/>
            <a:ext cx="4183063" cy="60780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Шаг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Достаньте «конфетки» из формы. Соломинкой аккуратно проделайте отверстие. Проденьте ленточку и развесьте на дереве! 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478" y="294762"/>
            <a:ext cx="4704416" cy="6271699"/>
          </a:xfr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55933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1" y="403412"/>
            <a:ext cx="3738282" cy="5638613"/>
          </a:xfrm>
        </p:spPr>
        <p:txBody>
          <a:bodyPr>
            <a:normAutofit/>
          </a:bodyPr>
          <a:lstStyle/>
          <a:p>
            <a:pPr lvl="0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Развешивание подарков на ветках ели или других деревьев на территории детского сада и(или) во время экскурсии</a:t>
            </a:r>
          </a:p>
          <a:p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61" y="513137"/>
            <a:ext cx="4064927" cy="5419163"/>
          </a:xfr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283" y="513136"/>
            <a:ext cx="4064374" cy="5419164"/>
          </a:xfrm>
          <a:prstGeom prst="rect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19087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0"/>
            <a:ext cx="9905501" cy="1008529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 проекта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61366" y="1008528"/>
            <a:ext cx="4700004" cy="5567083"/>
          </a:xfrm>
        </p:spPr>
        <p:txBody>
          <a:bodyPr/>
          <a:lstStyle/>
          <a:p>
            <a:pPr lvl="0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Благодарность от деда Мороза для детей за заботу о птичках в зимние холода (дети находят под деревом сладости или другие небольшие подарки-игрушки, например)</a:t>
            </a:r>
          </a:p>
          <a:p>
            <a:pPr lvl="0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за тем, как птички лакомятся приготовленными угощениями.</a:t>
            </a:r>
          </a:p>
          <a:p>
            <a:pPr lvl="0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 проекта, зарисовки детей и фотоотчёт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334" y="1008528"/>
            <a:ext cx="4130383" cy="5507179"/>
          </a:xfr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55469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181" y="1600201"/>
            <a:ext cx="5048250" cy="504825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2043953" y="1372160"/>
            <a:ext cx="7691717" cy="137160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205023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75</TotalTime>
  <Words>289</Words>
  <Application>Microsoft Office PowerPoint</Application>
  <PresentationFormat>Широкоэкранный</PresentationFormat>
  <Paragraphs>57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Times New Roman</vt:lpstr>
      <vt:lpstr>Trebuchet MS</vt:lpstr>
      <vt:lpstr>Wingdings 3</vt:lpstr>
      <vt:lpstr>Грань</vt:lpstr>
      <vt:lpstr>«ПТИЧЬЯ ЁЛКА»</vt:lpstr>
      <vt:lpstr>Вид проекта:</vt:lpstr>
      <vt:lpstr>Цель проекта:</vt:lpstr>
      <vt:lpstr>Этапы проекта: </vt:lpstr>
      <vt:lpstr>Этапы проекта:</vt:lpstr>
      <vt:lpstr>Как приготовить желейные конфетки- съедобные украшения на ёлку для птиц: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Заключительный этап проекта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«ПТИЧЬЯ ЁЛКА»</dc:title>
  <dc:creator>Ира</dc:creator>
  <cp:lastModifiedBy>Ира</cp:lastModifiedBy>
  <cp:revision>9</cp:revision>
  <dcterms:created xsi:type="dcterms:W3CDTF">2021-10-11T12:23:37Z</dcterms:created>
  <dcterms:modified xsi:type="dcterms:W3CDTF">2021-10-11T13:39:34Z</dcterms:modified>
</cp:coreProperties>
</file>