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4" r:id="rId6"/>
    <p:sldId id="260" r:id="rId7"/>
    <p:sldId id="263" r:id="rId8"/>
    <p:sldId id="265" r:id="rId9"/>
    <p:sldId id="266" r:id="rId10"/>
    <p:sldId id="267" r:id="rId11"/>
    <p:sldId id="268" r:id="rId12"/>
    <p:sldId id="270" r:id="rId13"/>
    <p:sldId id="26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2021" y="-5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C23E92-9A7B-44A3-B434-459F53988847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9AE1BA-C0FC-4C14-9BBE-C0A399CFFA7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6419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AE1BA-C0FC-4C14-9BBE-C0A399CFFA79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Праздник «Осени»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9AE1BA-C0FC-4C14-9BBE-C0A399CFFA79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5E71-2402-4D37-94C2-D67F1129F1EB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03532-19DB-417A-921E-DD33C9CCD8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5E71-2402-4D37-94C2-D67F1129F1EB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03532-19DB-417A-921E-DD33C9CCD8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5E71-2402-4D37-94C2-D67F1129F1EB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03532-19DB-417A-921E-DD33C9CCD8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5E71-2402-4D37-94C2-D67F1129F1EB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03532-19DB-417A-921E-DD33C9CCD8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5E71-2402-4D37-94C2-D67F1129F1EB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03532-19DB-417A-921E-DD33C9CCD8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5E71-2402-4D37-94C2-D67F1129F1EB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03532-19DB-417A-921E-DD33C9CCD8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5E71-2402-4D37-94C2-D67F1129F1EB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03532-19DB-417A-921E-DD33C9CCD8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5E71-2402-4D37-94C2-D67F1129F1EB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03532-19DB-417A-921E-DD33C9CCD8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5E71-2402-4D37-94C2-D67F1129F1EB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03532-19DB-417A-921E-DD33C9CCD8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5E71-2402-4D37-94C2-D67F1129F1EB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03532-19DB-417A-921E-DD33C9CCD8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DE5E71-2402-4D37-94C2-D67F1129F1EB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03532-19DB-417A-921E-DD33C9CCD8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DE5E71-2402-4D37-94C2-D67F1129F1EB}" type="datetimeFigureOut">
              <a:rPr lang="ru-RU" smtClean="0"/>
              <a:pPr/>
              <a:t>21.09.2021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03532-19DB-417A-921E-DD33C9CCD81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1613657626_47-p-fon-dlya-prezentatsii-ekologii-detyam-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39"/>
            <a:ext cx="7772400" cy="1944217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 «Детский сад комбинированного вида № 179</a:t>
            </a:r>
            <a:b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города Хабаровска.</a:t>
            </a:r>
            <a:br>
              <a:rPr lang="ru-RU" sz="2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b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887268"/>
            <a:ext cx="8964488" cy="432048"/>
          </a:xfrm>
        </p:spPr>
        <p:txBody>
          <a:bodyPr>
            <a:noAutofit/>
          </a:bodyPr>
          <a:lstStyle/>
          <a:p>
            <a:pPr algn="l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                           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Воспитатель: Шишкина Е.А, </a:t>
            </a: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первая квалификационная категория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196752"/>
            <a:ext cx="58143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accent3">
                    <a:lumMod val="50000"/>
                  </a:schemeClr>
                </a:solidFill>
              </a:rPr>
              <a:t>      </a:t>
            </a:r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ЭКОЛОГИЧЕСКОЕ ВОСПИТАНИЕ ДОШКОЛЬНИКОВ</a:t>
            </a:r>
          </a:p>
          <a:p>
            <a:pPr algn="ctr"/>
            <a:r>
              <a:rPr lang="ru-RU" sz="32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из опыта работы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2420888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      </a:t>
            </a:r>
          </a:p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</a:t>
            </a:r>
          </a:p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    « ЗАЩИТНИКИ  ПРИРОДЫ»</a:t>
            </a:r>
            <a:endParaRPr lang="ru-RU" sz="2400" b="1" dirty="0"/>
          </a:p>
        </p:txBody>
      </p:sp>
      <p:pic>
        <p:nvPicPr>
          <p:cNvPr id="7" name="Рисунок 6" descr="20180723_0759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55776" y="3573016"/>
            <a:ext cx="3672408" cy="230425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92696"/>
            <a:ext cx="8712968" cy="1714202"/>
          </a:xfrm>
        </p:spPr>
        <p:txBody>
          <a:bodyPr>
            <a:noAutofit/>
          </a:bodyPr>
          <a:lstStyle/>
          <a:p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2400" dirty="0" smtClean="0"/>
              <a:t>Стенд уголок в старшей группе  «Ягодки»  был создан  воспитателем  Шишкиной Е.А  в его разработке принимали участие дети и  родители.</a:t>
            </a:r>
            <a:br>
              <a:rPr lang="ru-RU" sz="2400" dirty="0" smtClean="0"/>
            </a:br>
            <a:r>
              <a:rPr lang="ru-RU" sz="2400" dirty="0" smtClean="0"/>
              <a:t>Цель: Формирование знаний у детей  об окружающем мире , что природа нуждается в человеке, без его помощи она погибнет!</a:t>
            </a:r>
            <a:br>
              <a:rPr lang="ru-RU" sz="2400" dirty="0" smtClean="0"/>
            </a:br>
            <a:r>
              <a:rPr lang="ru-RU" sz="2400" dirty="0" smtClean="0"/>
              <a:t>Уголок разделен на несколько экологических рублик где постоянно встречаются главные трудолюбивые защитники природы Умница,  Шалун, Тихоня, Елочка.</a:t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/>
            </a:r>
            <a:br>
              <a:rPr lang="ru-RU" sz="1400" dirty="0"/>
            </a:br>
            <a:endParaRPr lang="ru-RU" sz="1400" dirty="0"/>
          </a:p>
        </p:txBody>
      </p:sp>
      <p:pic>
        <p:nvPicPr>
          <p:cNvPr id="4" name="Содержимое 3" descr="IMG_20200714_10234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39552" y="3437756"/>
            <a:ext cx="3168352" cy="2985195"/>
          </a:xfrm>
        </p:spPr>
      </p:pic>
      <p:pic>
        <p:nvPicPr>
          <p:cNvPr id="6" name="Рисунок 5" descr="20180725_0925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3481412"/>
            <a:ext cx="4320480" cy="302433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i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 </a:t>
            </a:r>
            <a:endParaRPr lang="ru-RU" sz="1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95536" y="476673"/>
            <a:ext cx="83529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/>
              <a:t>Сказочные герои  служат детям примером для подражания , играя в уголке дети часто превращаются в того  главного героя. Которые постоянно учат нас , удивляют, знакомят с окружающей средой. </a:t>
            </a:r>
            <a:endParaRPr lang="ru-RU" sz="2400" dirty="0"/>
          </a:p>
        </p:txBody>
      </p:sp>
      <p:pic>
        <p:nvPicPr>
          <p:cNvPr id="9" name="Содержимое 8" descr="IMG_20210417_184545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1403648" y="2046333"/>
            <a:ext cx="603461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img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« Рубрика природы»</a:t>
            </a:r>
            <a:br>
              <a:rPr lang="ru-RU" sz="2000" dirty="0" smtClean="0"/>
            </a:br>
            <a:r>
              <a:rPr lang="ru-RU" sz="2000" dirty="0" smtClean="0"/>
              <a:t>Главная задача: </a:t>
            </a:r>
            <a:r>
              <a:rPr lang="ru-RU" sz="1600" dirty="0" smtClean="0"/>
              <a:t>Научить детей восхищаться природой, ухаживать за растениями, прививать эстетические чувства для детей воспитывать дружеское отношение к труду!  </a:t>
            </a:r>
            <a:endParaRPr lang="ru-RU" sz="1600" dirty="0"/>
          </a:p>
        </p:txBody>
      </p:sp>
      <p:pic>
        <p:nvPicPr>
          <p:cNvPr id="6" name="Рисунок 5" descr="IMG_20210417_1900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1556792"/>
            <a:ext cx="3635164" cy="2736304"/>
          </a:xfrm>
          <a:prstGeom prst="rect">
            <a:avLst/>
          </a:prstGeom>
        </p:spPr>
      </p:pic>
      <p:pic>
        <p:nvPicPr>
          <p:cNvPr id="8" name="Содержимое 7" descr="IMG_20210416_215316 (1)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467544" y="1340768"/>
            <a:ext cx="3456384" cy="3373835"/>
          </a:xfr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581128"/>
            <a:ext cx="3456385" cy="201719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Рисунок 6" descr="img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847211">
            <a:off x="539552" y="4581128"/>
            <a:ext cx="2801888" cy="170537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i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Проигрывая простейшие экологические игры, трудовые поручения, проводя опыты, дети познают и активно проявляют большой интерес к познанию, наблюдению, экспериментированию, трудовому инвентарю.  </a:t>
            </a:r>
            <a:endParaRPr lang="ru-RU" sz="2000" dirty="0"/>
          </a:p>
        </p:txBody>
      </p:sp>
      <p:pic>
        <p:nvPicPr>
          <p:cNvPr id="4" name="Содержимое 3" descr="IMG_20200721_164105.jpg"/>
          <p:cNvPicPr>
            <a:picLocks noGrp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67544" y="1556792"/>
            <a:ext cx="2376264" cy="2016224"/>
          </a:xfrm>
          <a:prstGeom prst="rect">
            <a:avLst/>
          </a:prstGeom>
        </p:spPr>
      </p:pic>
      <p:pic>
        <p:nvPicPr>
          <p:cNvPr id="6" name="Рисунок 5" descr="IMG_20200714_101852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203848" y="1556792"/>
            <a:ext cx="2419350" cy="1998340"/>
          </a:xfrm>
          <a:prstGeom prst="rect">
            <a:avLst/>
          </a:prstGeom>
        </p:spPr>
      </p:pic>
      <p:pic>
        <p:nvPicPr>
          <p:cNvPr id="7" name="Рисунок 6" descr="IMG_20200721_162523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563888" y="4221088"/>
            <a:ext cx="1609725" cy="1409700"/>
          </a:xfrm>
          <a:prstGeom prst="rect">
            <a:avLst/>
          </a:prstGeom>
        </p:spPr>
      </p:pic>
      <p:pic>
        <p:nvPicPr>
          <p:cNvPr id="8" name="Рисунок 7" descr="IMG_20200715_163604.jp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940152" y="4077072"/>
            <a:ext cx="2448272" cy="1872208"/>
          </a:xfrm>
          <a:prstGeom prst="rect">
            <a:avLst/>
          </a:prstGeom>
        </p:spPr>
      </p:pic>
      <p:pic>
        <p:nvPicPr>
          <p:cNvPr id="9" name="Рисунок 8" descr="IMG_20200727_160248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156176" y="1556792"/>
            <a:ext cx="2324100" cy="1838325"/>
          </a:xfrm>
          <a:prstGeom prst="rect">
            <a:avLst/>
          </a:prstGeom>
        </p:spPr>
      </p:pic>
      <p:pic>
        <p:nvPicPr>
          <p:cNvPr id="11" name="Рисунок 10" descr="IMG_20200922_102611.jp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67544" y="4005064"/>
            <a:ext cx="2663728" cy="194421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000" b="1" dirty="0" smtClean="0"/>
              <a:t>«Раздел все обо всем» </a:t>
            </a:r>
            <a:br>
              <a:rPr lang="ru-RU" sz="2000" b="1" dirty="0" smtClean="0"/>
            </a:br>
            <a:r>
              <a:rPr lang="ru-RU" sz="2000" dirty="0"/>
              <a:t>С</a:t>
            </a:r>
            <a:r>
              <a:rPr lang="ru-RU" sz="2000" dirty="0" smtClean="0"/>
              <a:t>одержит  книги о животных, растениях края,  благодаря родителям раздел постоянно обновляется. Дети постоянно пополняют уголок поделками из природного материала. </a:t>
            </a:r>
            <a:endParaRPr lang="ru-RU" sz="2000" dirty="0"/>
          </a:p>
        </p:txBody>
      </p:sp>
      <p:pic>
        <p:nvPicPr>
          <p:cNvPr id="4" name="Содержимое 3" descr="IMG_20210417_18205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259632" y="1916832"/>
            <a:ext cx="6696743" cy="420933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Рубрика «здесь интересно»</a:t>
            </a:r>
            <a:br>
              <a:rPr lang="ru-RU" sz="2800" dirty="0" smtClean="0"/>
            </a:br>
            <a:r>
              <a:rPr lang="ru-RU" sz="2800" dirty="0" smtClean="0"/>
              <a:t>«экспериментальная деятельность»</a:t>
            </a:r>
            <a:br>
              <a:rPr lang="ru-RU" sz="2800" dirty="0" smtClean="0"/>
            </a:br>
            <a:r>
              <a:rPr lang="ru-RU" sz="2400" b="1" dirty="0" smtClean="0"/>
              <a:t>Целью опытно-экспериментальной деятельности в ДОУ является формирование и расширение представлений у детей об объектах живой и неживой природы через практическое самостоятельное познание.</a:t>
            </a:r>
            <a:endParaRPr lang="ru-RU" sz="2800" dirty="0"/>
          </a:p>
        </p:txBody>
      </p:sp>
      <p:pic>
        <p:nvPicPr>
          <p:cNvPr id="7" name="Содержимое 6" descr="IMG_20210417_190134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762885" y="2924944"/>
            <a:ext cx="5618229" cy="3201219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НОД Путешествие </a:t>
            </a:r>
            <a:r>
              <a:rPr lang="ru-RU" dirty="0" smtClean="0"/>
              <a:t>в лес!</a:t>
            </a:r>
            <a:endParaRPr lang="ru-RU" dirty="0"/>
          </a:p>
        </p:txBody>
      </p:sp>
      <p:pic>
        <p:nvPicPr>
          <p:cNvPr id="11" name="Рисунок 10" descr="IMG_20191105_101914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716016" y="836712"/>
            <a:ext cx="3888432" cy="2592288"/>
          </a:xfrm>
          <a:prstGeom prst="rect">
            <a:avLst/>
          </a:prstGeom>
        </p:spPr>
      </p:pic>
      <p:pic>
        <p:nvPicPr>
          <p:cNvPr id="14" name="Рисунок 13" descr="IMG_20191105_100700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53604" y="836712"/>
            <a:ext cx="3672408" cy="270892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604" y="3789040"/>
            <a:ext cx="8229600" cy="4525963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prstClr val="black"/>
                </a:solidFill>
                <a:ea typeface="+mj-ea"/>
                <a:cs typeface="+mj-cs"/>
              </a:rPr>
              <a:t>«ЗДЕСЬ ИНТЕРЕСНО»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87" y="4149080"/>
            <a:ext cx="3883025" cy="230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550" y="4403725"/>
            <a:ext cx="2773363" cy="195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/>
          </a:bodyPr>
          <a:lstStyle/>
          <a:p>
            <a:r>
              <a:rPr lang="ru-RU" sz="2000" dirty="0" smtClean="0"/>
              <a:t>«День  тигра»</a:t>
            </a:r>
            <a:endParaRPr lang="ru-RU" sz="2000" dirty="0"/>
          </a:p>
        </p:txBody>
      </p:sp>
      <p:pic>
        <p:nvPicPr>
          <p:cNvPr id="4" name="Содержимое 3" descr="IMG_20200922_105028.jpg"/>
          <p:cNvPicPr>
            <a:picLocks noGrp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836712"/>
            <a:ext cx="3456384" cy="2520280"/>
          </a:xfrm>
          <a:prstGeom prst="rect">
            <a:avLst/>
          </a:prstGeom>
        </p:spPr>
      </p:pic>
      <p:pic>
        <p:nvPicPr>
          <p:cNvPr id="5" name="Рисунок 4" descr="IMG_20200922_103709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20072" y="4077072"/>
            <a:ext cx="3024336" cy="2189793"/>
          </a:xfrm>
          <a:prstGeom prst="rect">
            <a:avLst/>
          </a:prstGeom>
        </p:spPr>
      </p:pic>
      <p:pic>
        <p:nvPicPr>
          <p:cNvPr id="6" name="Рисунок 5" descr="IMG_20200922_102611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499992" y="908720"/>
            <a:ext cx="4032448" cy="2520280"/>
          </a:xfrm>
          <a:prstGeom prst="rect">
            <a:avLst/>
          </a:prstGeom>
        </p:spPr>
      </p:pic>
      <p:pic>
        <p:nvPicPr>
          <p:cNvPr id="7" name="Рисунок 6" descr="IMG_20200922_104325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23528" y="3573016"/>
            <a:ext cx="4032448" cy="298375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Экологический урок  «Мусор надо разделять».</a:t>
            </a:r>
            <a:endParaRPr lang="ru-RU" sz="2400" dirty="0"/>
          </a:p>
        </p:txBody>
      </p:sp>
      <p:pic>
        <p:nvPicPr>
          <p:cNvPr id="4" name="Содержимое 3" descr="Воспитатель  Шишкина Е.А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412776"/>
            <a:ext cx="3738393" cy="2769171"/>
          </a:xfrm>
        </p:spPr>
      </p:pic>
      <p:pic>
        <p:nvPicPr>
          <p:cNvPr id="6" name="Рисунок 5" descr="IMG_20210604_131857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268760"/>
            <a:ext cx="3888432" cy="3156378"/>
          </a:xfrm>
          <a:prstGeom prst="rect">
            <a:avLst/>
          </a:prstGeom>
        </p:spPr>
      </p:pic>
      <p:pic>
        <p:nvPicPr>
          <p:cNvPr id="8" name="Рисунок 7" descr="Воспитатель Шишкина Е.А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43608" y="4293096"/>
            <a:ext cx="3113802" cy="237626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pic>
        <p:nvPicPr>
          <p:cNvPr id="8" name="Содержимое 7" descr="IMG_20210610_165827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683568" y="764704"/>
            <a:ext cx="3305341" cy="2476871"/>
          </a:xfrm>
        </p:spPr>
      </p:pic>
      <p:pic>
        <p:nvPicPr>
          <p:cNvPr id="10" name="Рисунок 9" descr="IMG_20210611_0915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92080" y="908720"/>
            <a:ext cx="2843808" cy="2376264"/>
          </a:xfrm>
          <a:prstGeom prst="rect">
            <a:avLst/>
          </a:prstGeom>
        </p:spPr>
      </p:pic>
      <p:pic>
        <p:nvPicPr>
          <p:cNvPr id="11" name="Рисунок 10" descr="IMG_20210621_16531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71600" y="3717032"/>
            <a:ext cx="3024336" cy="2564904"/>
          </a:xfrm>
          <a:prstGeom prst="rect">
            <a:avLst/>
          </a:prstGeom>
        </p:spPr>
      </p:pic>
      <p:pic>
        <p:nvPicPr>
          <p:cNvPr id="12" name="Рисунок 11" descr="IMG_20200723_17333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4008" y="3717032"/>
            <a:ext cx="3635896" cy="2852936"/>
          </a:xfrm>
          <a:prstGeom prst="rect">
            <a:avLst/>
          </a:prstGeom>
        </p:spPr>
      </p:pic>
      <p:pic>
        <p:nvPicPr>
          <p:cNvPr id="14" name="Рисунок 13" descr="IMG_20210621_16531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24000" y="3869432"/>
            <a:ext cx="3024336" cy="256490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IMG-20210310-WA00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2636912"/>
            <a:ext cx="5609596" cy="3888432"/>
          </a:xfrm>
        </p:spPr>
      </p:pic>
      <p:pic>
        <p:nvPicPr>
          <p:cNvPr id="6" name="Рисунок 5" descr="IMG_20200925_105433.jpg"/>
          <p:cNvPicPr/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179512" y="548680"/>
            <a:ext cx="2376264" cy="1944216"/>
          </a:xfrm>
          <a:prstGeom prst="rect">
            <a:avLst/>
          </a:prstGeom>
        </p:spPr>
      </p:pic>
      <p:pic>
        <p:nvPicPr>
          <p:cNvPr id="7" name="Рисунок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76672"/>
            <a:ext cx="2232248" cy="1553306"/>
          </a:xfrm>
          <a:prstGeom prst="rect">
            <a:avLst/>
          </a:prstGeom>
          <a:noFill/>
        </p:spPr>
      </p:pic>
      <p:pic>
        <p:nvPicPr>
          <p:cNvPr id="8" name="Рисунок 7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051" y="1124744"/>
            <a:ext cx="3444949" cy="21052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Содержимое 8" descr="1613657626_47-p-fon-dlya-prezentatsii-ekologii-detyam-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5" name="Рисунок 4" descr="yekolyata-kostroma-sledov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1340768"/>
            <a:ext cx="5796136" cy="429994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134</Words>
  <Application>Microsoft Office PowerPoint</Application>
  <PresentationFormat>Экран (4:3)</PresentationFormat>
  <Paragraphs>23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Муниципальное автономное дошкольное образовательное учреждение  «Детский сад комбинированного вида № 179 города Хабаровска.      </vt:lpstr>
      <vt:lpstr>     Стенд уголок в старшей группе  «Ягодки»  был создан  воспитателем  Шишкиной Е.А  в его разработке принимали участие дети и  родители. Цель: Формирование знаний у детей  об окружающем мире , что природа нуждается в человеке, без его помощи она погибнет! Уголок разделен на несколько экологических рублик где постоянно встречаются главные трудолюбивые защитники природы Умница,  Шалун, Тихоня, Елочка.    </vt:lpstr>
      <vt:lpstr> </vt:lpstr>
      <vt:lpstr>« Рубрика природы» Главная задача: Научить детей восхищаться природой, ухаживать за растениями, прививать эстетические чувства для детей воспитывать дружеское отношение к труду!  </vt:lpstr>
      <vt:lpstr>Проигрывая простейшие экологические игры, трудовые поручения, проводя опыты, дети познают и активно проявляют большой интерес к познанию, наблюдению, экспериментированию, трудовому инвентарю.  </vt:lpstr>
      <vt:lpstr>«Раздел все обо всем»  Содержит  книги о животных, растениях края,  благодаря родителям раздел постоянно обновляется. Дети постоянно пополняют уголок поделками из природного материала. </vt:lpstr>
      <vt:lpstr>   Рубрика «здесь интересно» «экспериментальная деятельность» Целью опытно-экспериментальной деятельности в ДОУ является формирование и расширение представлений у детей об объектах живой и неживой природы через практическое самостоятельное познание.</vt:lpstr>
      <vt:lpstr>НОД Путешествие в лес!</vt:lpstr>
      <vt:lpstr>«День  тигра»</vt:lpstr>
      <vt:lpstr>Экологический урок  «Мусор надо разделять».</vt:lpstr>
      <vt:lpstr>Презентация PowerPoint</vt:lpstr>
      <vt:lpstr>Презентация PowerPoint</vt:lpstr>
      <vt:lpstr>Спасибо за внимание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образовательное учреждение  «Детский сад комбинированного вида № 179 города Хабаровска.</dc:title>
  <dc:creator>admin</dc:creator>
  <cp:lastModifiedBy>User</cp:lastModifiedBy>
  <cp:revision>51</cp:revision>
  <dcterms:created xsi:type="dcterms:W3CDTF">2021-04-19T07:54:50Z</dcterms:created>
  <dcterms:modified xsi:type="dcterms:W3CDTF">2021-09-21T03:25:17Z</dcterms:modified>
</cp:coreProperties>
</file>