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0D108-E4C0-4FAD-A2A4-51E980720A7B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4AAAA-018F-480E-8FC9-53E463CD7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AAAA-018F-480E-8FC9-53E463CD7C4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31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AAAA-018F-480E-8FC9-53E463CD7C4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42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40D6BC-0DBB-4647-860E-9D3CEF19CF0E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803F2F-0BBC-4080-83B5-BB1281EBE4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0%BD%D0%BD%D0%B8%D1%81" TargetMode="External"/><Relationship Id="rId2" Type="http://schemas.openxmlformats.org/officeDocument/2006/relationships/hyperlink" Target="https://ru.wikipedia.org/wiki/%D0%A0%D0%BE%D1%81%D1%81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ru.wikipedia.org/wiki/%D0%97%D0%B0%D1%81%D0%BB%D1%83%D0%B6%D0%B5%D0%BD%D0%BD%D1%8B%D0%B9_%D0%BC%D0%B0%D1%81%D1%82%D0%B5%D1%80_%D1%81%D0%BF%D0%BE%D1%80%D1%82%D0%B0_%D0%A0%D0%BE%D1%81%D1%81%D0%B8%D0%B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B%D1%83%D0%B7%D0%B0%D1%89%D0%B8%D1%82%D0%BD%D0%B8%D0%BA_(%D1%84%D1%83%D1%82%D0%B1%D0%BE%D0%BB)#%D0%90%D1%82%D0%B0%D0%BA%D1%83%D1%8E%D1%89%D0%B8%D0%B9_%D0%BF%D0%BE%D0%BB%D1%83%D0%B7%D0%B0%D1%89%D0%B8%D1%82%D0%BD%D0%B8%D0%BA" TargetMode="External"/><Relationship Id="rId3" Type="http://schemas.openxmlformats.org/officeDocument/2006/relationships/hyperlink" Target="https://ru.wikipedia.org/wiki/%D0%A0%D0%BE%D1%81%D1%81%D0%B8%D1%8F" TargetMode="External"/><Relationship Id="rId7" Type="http://schemas.openxmlformats.org/officeDocument/2006/relationships/hyperlink" Target="https://ru.wikipedia.org/wiki/%D0%97%D0%B0%D1%81%D0%BB%D1%83%D0%B6%D0%B5%D0%BD%D0%BD%D1%8B%D0%B9_%D0%BC%D0%B0%D1%81%D1%82%D0%B5%D1%80_%D1%81%D0%BF%D0%BE%D1%80%D1%82%D0%B0_%D0%A0%D0%BE%D1%81%D1%81%D0%B8%D0%B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1%D0%BE%D1%80%D0%BD%D0%B0%D1%8F_%D0%A0%D0%BE%D1%81%D1%81%D0%B8%D0%B8_%D0%BF%D0%BE_%D1%84%D1%83%D1%82%D0%B1%D0%BE%D0%BB%D1%83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s://ru.wikipedia.org/wiki/%D0%9A%D0%B0%D0%BF%D0%B8%D1%82%D0%B0%D0%BD_(%D1%84%D1%83%D1%82%D0%B1%D0%BE%D0%BB)" TargetMode="External"/><Relationship Id="rId10" Type="http://schemas.openxmlformats.org/officeDocument/2006/relationships/hyperlink" Target="https://ru.wikipedia.org/wiki/%D0%9F%D0%BE%D0%BB%D1%83%D0%B7%D0%B0%D1%89%D0%B8%D1%82%D0%BD%D0%B8%D0%BA_(%D1%84%D1%83%D1%82%D0%B1%D0%BE%D0%BB)#%D0%9F%D0%BB%D0%B5%D0%B9%D0%BC%D0%B5%D0%B9%D0%BA%D0%B5%D1%80" TargetMode="External"/><Relationship Id="rId4" Type="http://schemas.openxmlformats.org/officeDocument/2006/relationships/hyperlink" Target="https://ru.wikipedia.org/wiki/%D0%A4%D1%83%D1%82%D0%B1%D0%BE%D0%BB%D0%B8%D1%81%D1%82" TargetMode="External"/><Relationship Id="rId9" Type="http://schemas.openxmlformats.org/officeDocument/2006/relationships/hyperlink" Target="https://ru.wikipedia.org/wiki/%D0%9D%D0%B0%D0%BF%D0%B0%D0%B4%D0%B0%D1%8E%D1%89%D0%B8%D0%B9_(%D1%84%D1%83%D1%82%D0%B1%D0%BE%D0%BB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8%D0%BC%D0%BD%D0%B8%D0%B5_%D0%9E%D0%BB%D0%B8%D0%BC%D0%BF%D0%B8%D0%B9%D1%81%D0%BA%D0%B8%D0%B5_%D0%B8%D0%B3%D1%80%D1%8B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7%D0%B8%D0%BC%D0%BD%D0%B8%D0%B5_%D0%9E%D0%BB%D0%B8%D0%BC%D0%BF%D0%B8%D0%B9%D1%81%D0%BA%D0%B8%D0%B5_%D0%B8%D0%B3%D1%80%D1%8B_2006" TargetMode="External"/><Relationship Id="rId5" Type="http://schemas.openxmlformats.org/officeDocument/2006/relationships/hyperlink" Target="https://ru.wikipedia.org/wiki/%D0%97%D0%B8%D0%BC%D0%BD%D0%B8%D0%B5_%D0%9E%D0%BB%D0%B8%D0%BC%D0%BF%D0%B8%D0%B9%D1%81%D0%BA%D0%B8%D0%B5_%D0%B8%D0%B3%D1%80%D1%8B_2002" TargetMode="External"/><Relationship Id="rId4" Type="http://schemas.openxmlformats.org/officeDocument/2006/relationships/hyperlink" Target="https://ru.wikipedia.org/wiki/%D0%97%D0%B8%D0%BC%D0%BD%D0%B8%D0%B5_%D0%9E%D0%BB%D0%B8%D0%BC%D0%BF%D0%B8%D0%B9%D1%81%D0%BA%D0%B8%D0%B5_%D0%B8%D0%B3%D1%80%D1%8B_199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ИЗВЕСТНЫЕ СПОРТСМЕНЫ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25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4579" y="25296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Антон Александрович Коновалов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904258"/>
            <a:ext cx="7848872" cy="254907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- российский </a:t>
            </a:r>
            <a:r>
              <a:rPr lang="ru-RU" sz="2400" dirty="0"/>
              <a:t>самбист, чемпион и призёр чемпионатов России, победитель и призёр розыгрышей Кубка России, чемпион Европы, обладатель Кубков </a:t>
            </a:r>
            <a:r>
              <a:rPr lang="ru-RU" sz="2400" dirty="0" smtClean="0"/>
              <a:t>Европы и </a:t>
            </a:r>
            <a:r>
              <a:rPr lang="ru-RU" sz="2400" dirty="0"/>
              <a:t>мира, серебряный призёр чемпионата мира 2021 года, Заслуженный мастер спорта </a:t>
            </a:r>
            <a:r>
              <a:rPr lang="ru-RU" sz="2400" dirty="0" smtClean="0"/>
              <a:t>России.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357405" cy="249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94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Валериа́н Серге́евич Соколо́в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59831" y="2420888"/>
            <a:ext cx="5904657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600" dirty="0" smtClean="0"/>
              <a:t>- советский (чувашский) </a:t>
            </a:r>
            <a:r>
              <a:rPr lang="ru-RU" sz="2600" dirty="0"/>
              <a:t>боксёр. Четырёхкратный чемпион СССР (1968, 1969, 1971, 1973). Олимпийский чемпион (1968). Заслуженный мастер спорта СССР (1968). Выдающийся боксёр СССР (1968).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43869"/>
            <a:ext cx="2809875" cy="371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62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61166"/>
            <a:ext cx="5870826" cy="1070992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effectLst/>
              </a:rPr>
              <a:t>Мара́т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Муби́нович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Са́фин</a:t>
            </a:r>
            <a:r>
              <a:rPr lang="vi-VN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75856" y="2085385"/>
            <a:ext cx="5184576" cy="20494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/>
                <a:ea typeface="Calibri"/>
              </a:rPr>
              <a:t> </a:t>
            </a:r>
            <a:r>
              <a:rPr lang="ru-RU" sz="3600" u="sng" dirty="0">
                <a:solidFill>
                  <a:schemeClr val="tx1"/>
                </a:solidFill>
                <a:latin typeface="Arial"/>
                <a:ea typeface="Calibri"/>
                <a:cs typeface="Times New Roman"/>
                <a:hlinkClick r:id="rId2" tooltip="Россия"/>
              </a:rPr>
              <a:t>российский</a:t>
            </a:r>
            <a:r>
              <a:rPr lang="ru-RU" sz="3600" dirty="0">
                <a:solidFill>
                  <a:schemeClr val="tx1"/>
                </a:solidFill>
                <a:latin typeface="Arial"/>
                <a:ea typeface="Calibri"/>
              </a:rPr>
              <a:t> </a:t>
            </a:r>
            <a:r>
              <a:rPr lang="ru-RU" sz="3600" u="sng" dirty="0">
                <a:solidFill>
                  <a:schemeClr val="tx1"/>
                </a:solidFill>
                <a:latin typeface="Arial"/>
                <a:ea typeface="Calibri"/>
                <a:cs typeface="Times New Roman"/>
                <a:hlinkClick r:id="rId3" tooltip="Теннис"/>
              </a:rPr>
              <a:t>теннисист</a:t>
            </a:r>
            <a:r>
              <a:rPr lang="ru-RU" sz="3600" dirty="0">
                <a:solidFill>
                  <a:schemeClr val="tx1"/>
                </a:solidFill>
                <a:latin typeface="Arial"/>
                <a:ea typeface="Calibri"/>
              </a:rPr>
              <a:t>, </a:t>
            </a:r>
            <a:r>
              <a:rPr lang="ru-RU" sz="3600" u="sng" dirty="0">
                <a:solidFill>
                  <a:schemeClr val="tx1"/>
                </a:solidFill>
                <a:latin typeface="Arial"/>
                <a:ea typeface="Calibri"/>
                <a:cs typeface="Times New Roman"/>
                <a:hlinkClick r:id="rId4" tooltip="Заслуженный мастер спорта России"/>
              </a:rPr>
              <a:t>заслуженный мастер спорта </a:t>
            </a:r>
            <a:r>
              <a:rPr lang="ru-RU" sz="3600" u="sng" dirty="0" smtClean="0">
                <a:solidFill>
                  <a:schemeClr val="tx1"/>
                </a:solidFill>
                <a:latin typeface="Arial"/>
                <a:ea typeface="Calibri"/>
                <a:cs typeface="Times New Roman"/>
                <a:hlinkClick r:id="rId4" tooltip="Заслуженный мастер спорта России"/>
              </a:rPr>
              <a:t>России</a:t>
            </a:r>
            <a:r>
              <a:rPr lang="ru-RU" sz="3600" dirty="0" smtClean="0">
                <a:solidFill>
                  <a:schemeClr val="tx1"/>
                </a:solidFill>
                <a:latin typeface="Arial"/>
                <a:ea typeface="Calibri"/>
              </a:rPr>
              <a:t>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Marat Safin, 2006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607310" cy="3793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88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0135" y="266102"/>
            <a:ext cx="5752345" cy="1074666"/>
          </a:xfrm>
        </p:spPr>
        <p:txBody>
          <a:bodyPr/>
          <a:lstStyle/>
          <a:p>
            <a:r>
              <a:rPr lang="ru-RU" sz="4000" dirty="0" err="1">
                <a:solidFill>
                  <a:srgbClr val="202122"/>
                </a:solidFill>
                <a:effectLst/>
                <a:latin typeface="Arial"/>
                <a:ea typeface="Calibri"/>
              </a:rPr>
              <a:t>Али́на</a:t>
            </a:r>
            <a:r>
              <a:rPr lang="ru-RU" sz="40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 </a:t>
            </a:r>
            <a:r>
              <a:rPr lang="ru-RU" sz="4000" dirty="0" err="1">
                <a:solidFill>
                  <a:srgbClr val="202122"/>
                </a:solidFill>
                <a:effectLst/>
                <a:latin typeface="Arial"/>
                <a:ea typeface="Calibri"/>
              </a:rPr>
              <a:t>Мара́товна</a:t>
            </a:r>
            <a:r>
              <a:rPr lang="ru-RU" sz="40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 </a:t>
            </a:r>
            <a:r>
              <a:rPr lang="ru-RU" sz="4000" dirty="0" err="1">
                <a:solidFill>
                  <a:srgbClr val="202122"/>
                </a:solidFill>
                <a:effectLst/>
                <a:latin typeface="Arial"/>
                <a:ea typeface="Calibri"/>
              </a:rPr>
              <a:t>Каба́ева</a:t>
            </a:r>
            <a:r>
              <a:rPr lang="ru-RU" sz="4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 </a:t>
            </a:r>
            <a:r>
              <a:rPr lang="ru-RU" sz="4800" dirty="0" smtClean="0">
                <a:solidFill>
                  <a:srgbClr val="202122"/>
                </a:solidFill>
                <a:effectLst/>
                <a:latin typeface="Arial"/>
                <a:ea typeface="Calibri"/>
              </a:rPr>
              <a:t/>
            </a:r>
            <a:br>
              <a:rPr lang="ru-RU" sz="4800" dirty="0" smtClean="0">
                <a:solidFill>
                  <a:srgbClr val="202122"/>
                </a:solidFill>
                <a:effectLst/>
                <a:latin typeface="Arial"/>
                <a:ea typeface="Calibri"/>
              </a:rPr>
            </a:br>
            <a:endParaRPr lang="ru-RU" dirty="0"/>
          </a:p>
        </p:txBody>
      </p:sp>
      <p:pic>
        <p:nvPicPr>
          <p:cNvPr id="5" name="Рисунок 4" descr="https://i.pinimg.com/originals/f2/cf/7e/f2cf7e2e83c234740d295e8b49b89bf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6102"/>
            <a:ext cx="2888615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3159720" y="2030298"/>
            <a:ext cx="5833031" cy="311468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российская спортсменка (художественная гимнастика) Олимпийская чемпионка 2004 года в индивидуальном многоборье и бронзовый призёр Олимпийских игр 2000 года в индивидуальном многоборье. Двукратная абсолютная чемпионка мира (1999 и 2003). Пятикратная абсолютная чемпионка Европы (1998—2000, 2002, 2004). Шестикратная абсолютная чемпионка России (1999—2001, 2004,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2006—2007). Заслуженный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мастер спорта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51469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2023" y="404664"/>
            <a:ext cx="5842465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dirty="0" smtClean="0">
                <a:solidFill>
                  <a:srgbClr val="202122"/>
                </a:solidFill>
                <a:effectLst/>
                <a:latin typeface="Arial"/>
                <a:ea typeface="Calibri"/>
              </a:rPr>
              <a:t>Андре́й Серге́евич </a:t>
            </a:r>
            <a:r>
              <a:rPr lang="ru-RU" sz="40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Арша́вин</a:t>
            </a:r>
            <a:r>
              <a:rPr lang="ru-RU" sz="4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4800" dirty="0" smtClean="0">
                <a:solidFill>
                  <a:srgbClr val="202122"/>
                </a:solidFill>
                <a:effectLst/>
                <a:latin typeface="Arial"/>
                <a:ea typeface="Calibri"/>
              </a:rPr>
              <a:t/>
            </a:r>
            <a:br>
              <a:rPr lang="ru-RU" sz="4800" dirty="0" smtClean="0">
                <a:solidFill>
                  <a:srgbClr val="202122"/>
                </a:solidFill>
                <a:effectLst/>
                <a:latin typeface="Arial"/>
                <a:ea typeface="Calibri"/>
              </a:rPr>
            </a:br>
            <a:r>
              <a:rPr lang="ru-RU" sz="2800" u="sng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3" tooltip="Россия"/>
              </a:rPr>
              <a:t>российский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4" tooltip="Футболист"/>
              </a:rPr>
              <a:t>футболист</a:t>
            </a:r>
            <a:r>
              <a:rPr lang="ru-RU" sz="2800" dirty="0">
                <a:solidFill>
                  <a:schemeClr val="accent4"/>
                </a:solidFill>
                <a:effectLst/>
                <a:latin typeface="Arial"/>
                <a:ea typeface="Calibri"/>
              </a:rPr>
              <a:t>,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 </a:t>
            </a:r>
            <a:r>
              <a:rPr lang="ru-RU" sz="2800" dirty="0">
                <a:solidFill>
                  <a:schemeClr val="accent4"/>
                </a:solidFill>
                <a:effectLst/>
                <a:latin typeface="Arial"/>
                <a:ea typeface="Calibri"/>
              </a:rPr>
              <a:t>бывший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5" tooltip="Капитан (футбол)"/>
              </a:rPr>
              <a:t>капитан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6" tooltip="Сборная России по футболу"/>
              </a:rPr>
              <a:t>сборной России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,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7" tooltip="Заслуженный мастер спорта России"/>
              </a:rPr>
              <a:t>заслуженный мастер спорта России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2800" dirty="0">
                <a:solidFill>
                  <a:schemeClr val="accent4"/>
                </a:solidFill>
                <a:effectLst/>
                <a:latin typeface="Arial"/>
                <a:ea typeface="Calibri"/>
              </a:rPr>
              <a:t>(2008). Выступал на позициях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8" tooltip="Полузащитник (футбол)"/>
              </a:rPr>
              <a:t>атакующего полузащитника</a:t>
            </a:r>
            <a:r>
              <a:rPr lang="ru-RU" sz="2800" dirty="0">
                <a:solidFill>
                  <a:schemeClr val="accent4"/>
                </a:solidFill>
                <a:effectLst/>
                <a:latin typeface="Arial"/>
                <a:ea typeface="Calibri"/>
              </a:rPr>
              <a:t>,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 </a:t>
            </a:r>
            <a:r>
              <a:rPr lang="ru-RU" sz="2800" dirty="0">
                <a:solidFill>
                  <a:schemeClr val="accent4"/>
                </a:solidFill>
                <a:effectLst/>
                <a:latin typeface="Arial"/>
                <a:ea typeface="Calibri"/>
              </a:rPr>
              <a:t>второго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9" tooltip="Нападающий (футбол)"/>
              </a:rPr>
              <a:t>нападающего</a:t>
            </a:r>
            <a:r>
              <a:rPr lang="ru-RU" sz="2800" dirty="0">
                <a:solidFill>
                  <a:schemeClr val="accent4"/>
                </a:solidFill>
                <a:effectLst/>
                <a:latin typeface="Arial"/>
                <a:ea typeface="Calibri"/>
              </a:rPr>
              <a:t>,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 </a:t>
            </a:r>
            <a:r>
              <a:rPr lang="ru-RU" sz="2800" dirty="0">
                <a:solidFill>
                  <a:srgbClr val="0645AD"/>
                </a:solidFill>
                <a:effectLst/>
                <a:latin typeface="Arial"/>
                <a:ea typeface="Calibri"/>
                <a:cs typeface="Times New Roman"/>
                <a:hlinkClick r:id="rId10" tooltip="Полузащитник (футбол)"/>
              </a:rPr>
              <a:t>плеймейкера</a:t>
            </a:r>
            <a:r>
              <a:rPr lang="ru-RU" sz="2800" dirty="0">
                <a:solidFill>
                  <a:srgbClr val="202122"/>
                </a:solidFill>
                <a:effectLst/>
                <a:latin typeface="Arial"/>
                <a:ea typeface="Calibri"/>
              </a:rPr>
              <a:t>.</a:t>
            </a:r>
            <a:endParaRPr lang="ru-RU" sz="2800" dirty="0"/>
          </a:p>
        </p:txBody>
      </p:sp>
      <p:pic>
        <p:nvPicPr>
          <p:cNvPr id="4" name="Объект 3" descr="Zenith: Arshavin."/>
          <p:cNvPicPr>
            <a:picLocks noGrp="1"/>
          </p:cNvPicPr>
          <p:nvPr>
            <p:ph sz="quarter" idx="1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695575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969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898"/>
            <a:ext cx="5832648" cy="108012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202122"/>
                </a:solidFill>
                <a:effectLst/>
                <a:latin typeface="Arial"/>
                <a:ea typeface="Times New Roman"/>
              </a:rPr>
              <a:t>Ю́лия Анато́льевна Чепа́лова</a:t>
            </a:r>
            <a:r>
              <a:rPr lang="ru-RU" sz="4800" dirty="0">
                <a:solidFill>
                  <a:srgbClr val="202122"/>
                </a:solidFill>
                <a:effectLst/>
                <a:latin typeface="Arial"/>
                <a:ea typeface="Times New Roman"/>
              </a:rPr>
              <a:t> </a:t>
            </a:r>
            <a:endParaRPr lang="ru-RU" dirty="0"/>
          </a:p>
        </p:txBody>
      </p:sp>
      <p:pic>
        <p:nvPicPr>
          <p:cNvPr id="4" name="Объект 3" descr="https://avatars.mds.yandex.net/i?id=6fc75e487ff90982dce73cb5f9ec92cf68a30d3e-8280929-images-thumbs&amp;n=1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736304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1381587"/>
            <a:ext cx="5688632" cy="5537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российская </a:t>
            </a:r>
            <a:r>
              <a:rPr lang="ru-RU" sz="2300" u="sng" dirty="0" smtClean="0">
                <a:solidFill>
                  <a:srgbClr val="0645AD"/>
                </a:solidFill>
                <a:latin typeface="Arial"/>
                <a:ea typeface="Times New Roman"/>
                <a:cs typeface="Times New Roman"/>
              </a:rPr>
              <a:t>лыжница</a:t>
            </a: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, чемпионка </a:t>
            </a:r>
            <a:r>
              <a:rPr lang="ru-RU" sz="2300" u="sng" dirty="0" smtClean="0">
                <a:solidFill>
                  <a:srgbClr val="0645AD"/>
                </a:solidFill>
                <a:effectLst/>
                <a:latin typeface="Arial"/>
                <a:ea typeface="Times New Roman"/>
                <a:cs typeface="Times New Roman"/>
                <a:hlinkClick r:id="rId3" tooltip="Зимние Олимпийские игры"/>
              </a:rPr>
              <a:t>Олимпийских игр</a:t>
            </a: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r>
              <a:rPr lang="ru-RU" sz="2300" u="sng" dirty="0" smtClean="0">
                <a:solidFill>
                  <a:srgbClr val="0645AD"/>
                </a:solidFill>
                <a:effectLst/>
                <a:latin typeface="Arial"/>
                <a:ea typeface="Times New Roman"/>
                <a:cs typeface="Times New Roman"/>
                <a:hlinkClick r:id="rId4" tooltip="Зимние Олимпийские игры 1998"/>
              </a:rPr>
              <a:t>1998</a:t>
            </a: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,</a:t>
            </a:r>
            <a:r>
              <a:rPr lang="ru-RU" sz="2300" dirty="0" smtClean="0">
                <a:effectLst/>
                <a:latin typeface="Arial"/>
                <a:ea typeface="Times New Roman"/>
                <a:cs typeface="Times New Roman"/>
              </a:rPr>
              <a:t> </a:t>
            </a:r>
            <a:r>
              <a:rPr lang="ru-RU" sz="2300" u="sng" dirty="0" smtClean="0">
                <a:effectLst/>
                <a:latin typeface="Arial"/>
                <a:ea typeface="Times New Roman"/>
                <a:cs typeface="Times New Roman"/>
                <a:hlinkClick r:id="rId5" tooltip="Зимние Олимпийские игры 2002"/>
              </a:rPr>
              <a:t>2002</a:t>
            </a: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 и </a:t>
            </a:r>
            <a:r>
              <a:rPr lang="ru-RU" sz="2300" u="sng" dirty="0" smtClean="0">
                <a:solidFill>
                  <a:srgbClr val="0645AD"/>
                </a:solidFill>
                <a:effectLst/>
                <a:latin typeface="Arial"/>
                <a:ea typeface="Times New Roman"/>
                <a:cs typeface="Times New Roman"/>
                <a:hlinkClick r:id="rId6" tooltip="Зимние Олимпийские игры 2006"/>
              </a:rPr>
              <a:t>2006</a:t>
            </a: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. Победитель Кубка мира 2000/01.</a:t>
            </a:r>
            <a:endParaRPr lang="ru-RU" sz="23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300" dirty="0" smtClean="0">
                <a:solidFill>
                  <a:srgbClr val="202122"/>
                </a:solidFill>
                <a:effectLst/>
                <a:latin typeface="Arial"/>
                <a:ea typeface="Times New Roman"/>
                <a:cs typeface="Times New Roman"/>
              </a:rPr>
              <a:t>Является самой юной лыжницей в мире, которая смогла завоевать золотую медаль в личной гонке на Олимпийских играх, на тот момент ей был 21 год (1998 год, 30 км свободным стилем). Является первой в истории лыжных гонок олимпийской чемпионкой в личном спринте (2002 год 1,5 км свободным стилем).</a:t>
            </a:r>
            <a:endParaRPr lang="ru-RU" sz="23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10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88640"/>
            <a:ext cx="5936447" cy="1215008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202122"/>
                </a:solidFill>
                <a:effectLst/>
                <a:latin typeface="Arial"/>
                <a:ea typeface="Times New Roman"/>
              </a:rPr>
              <a:t>Евге́ний Ви́кторович Плю́щенко</a:t>
            </a:r>
            <a:r>
              <a:rPr lang="ru-RU" sz="4800" dirty="0">
                <a:solidFill>
                  <a:srgbClr val="202122"/>
                </a:solidFill>
                <a:effectLst/>
                <a:latin typeface="Arial"/>
                <a:ea typeface="Times New Roman"/>
              </a:rPr>
              <a:t> </a:t>
            </a:r>
            <a:endParaRPr lang="ru-RU" dirty="0"/>
          </a:p>
        </p:txBody>
      </p:sp>
      <p:pic>
        <p:nvPicPr>
          <p:cNvPr id="4" name="Объект 3" descr="С золотой медалью чемпионата Европы 2012 года.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93" y="188640"/>
            <a:ext cx="2592288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2132856"/>
            <a:ext cx="59766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— российский фигурист, выступавший в одиночном катании. Заслуженный мастер спорта России. Двукратный олимпийский чемпион (2006 года в одиночном катании, 2014 года в командных соревнованиях), двукратный серебряный призёр Олимпийских игр (2002 и 2010 годов), трёхкратный чемпион мира (2001, 2003, 2004), семикратный чемпион Европы (2000, 2001, 2003, 2005, 2006, 2010, 2012), четырёхкратный победитель финалов мировой серии Гран-при по фигурному катанию (1999/2000, 2000/2001, 2002/2003, 2004/2005), чемпион мира среди юниоров (1997) и десятикратный чемпион России.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6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024679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Влади́мир Евге́ньевич Турчи́нский </a:t>
            </a:r>
            <a:r>
              <a:rPr lang="vi-VN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59832" y="2204864"/>
            <a:ext cx="5824736" cy="325869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 smtClean="0"/>
              <a:t>— </a:t>
            </a:r>
            <a:r>
              <a:rPr lang="ru-RU" sz="2800" dirty="0"/>
              <a:t>советский и российский спортсмен, рекордсмен в силовых видах спорта, телеведущий и радиоведущий, шоумен, актёр, предприниматель. Экс-президент Всероссийской федерации силового </a:t>
            </a:r>
            <a:r>
              <a:rPr lang="ru-RU" sz="2800" dirty="0" smtClean="0"/>
              <a:t>экстрима.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520280" cy="3529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17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687255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rgbClr val="333333"/>
                </a:solidFill>
                <a:effectLst/>
                <a:latin typeface="Arial"/>
                <a:ea typeface="Calibri"/>
              </a:rPr>
              <a:t>Елена Гаджиевна Исинбаева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009" y="2708920"/>
            <a:ext cx="8756669" cy="45365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- спортсменка</a:t>
            </a:r>
            <a:r>
              <a:rPr lang="ru-RU" dirty="0"/>
              <a:t>, специализирующаяся на прыжках с шестом. Во внушительной копилке достижений гимнастки три олимпийские медали: «золото» на Играх 2004 и 2008 и «бронза» на Олимпиаде 2012 года. Также она трижды становилась чемпионкой мира на соревнованиях на открытом воздухе и четырежды – в помещении. </a:t>
            </a:r>
          </a:p>
          <a:p>
            <a:pPr marL="45720" indent="0">
              <a:buNone/>
            </a:pPr>
            <a:r>
              <a:rPr lang="ru-RU" dirty="0"/>
              <a:t>За всею карьеру она установила 28 мировых рекордов по прыжкам с шестом среди женщин. Последний – 5,06 м. – все еще не побит. Всемирная академия спортивной славы назвала Елену </a:t>
            </a:r>
            <a:r>
              <a:rPr lang="ru-RU" dirty="0" err="1"/>
              <a:t>Исинбаеву</a:t>
            </a:r>
            <a:r>
              <a:rPr lang="ru-RU" dirty="0"/>
              <a:t> «Лучшей спортсменкой планеты» 2007 и 2009 года.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11" y="260648"/>
            <a:ext cx="303360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69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Алекса́ндр Влади́мирович </a:t>
            </a:r>
            <a:r>
              <a:rPr lang="ru-RU" dirty="0" smtClean="0">
                <a:effectLst/>
              </a:rPr>
              <a:t>Попо́в</a:t>
            </a:r>
            <a:r>
              <a:rPr lang="ru-RU" dirty="0">
                <a:effectLst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22981" y="2636912"/>
            <a:ext cx="6221019" cy="2952328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— советский и российский пловец, 4-кратный олимпийский чемпион, 6-кратный чемпион мира, 21-кратный чемпион Европы, многократный рекордсмен мира и Европы, заслуженный мастер спорта СССР (1992), кавалер и почётный член Международного олимпийского </a:t>
            </a:r>
            <a:r>
              <a:rPr lang="ru-RU" dirty="0" smtClean="0"/>
              <a:t>комитета.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4" y="1822805"/>
            <a:ext cx="27363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86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147</TotalTime>
  <Words>432</Words>
  <Application>Microsoft Office PowerPoint</Application>
  <PresentationFormat>Экран (4:3)</PresentationFormat>
  <Paragraphs>25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ИЗВЕСТНЫЕ СПОРТСМЕНЫ</vt:lpstr>
      <vt:lpstr>Мара́т Муби́нович Са́фин  </vt:lpstr>
      <vt:lpstr>Али́на Мара́товна Каба́ева   </vt:lpstr>
      <vt:lpstr>Андре́й Серге́евич Арша́вин  российский футболист, бывший капитан сборной России, заслуженный мастер спорта России (2008). Выступал на позициях атакующего полузащитника, второго нападающего, плеймейкера.</vt:lpstr>
      <vt:lpstr>Ю́лия Анато́льевна Чепа́лова </vt:lpstr>
      <vt:lpstr>Евге́ний Ви́кторович Плю́щенко </vt:lpstr>
      <vt:lpstr>Влади́мир Евге́ньевич Турчи́нский  </vt:lpstr>
      <vt:lpstr>Елена Гаджиевна Исинбаева</vt:lpstr>
      <vt:lpstr>Алекса́ндр Влади́мирович Попо́в </vt:lpstr>
      <vt:lpstr>Антон Александрович Коновалов </vt:lpstr>
      <vt:lpstr>Валериа́н Серге́евич Соколо́в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ИЗВЕСТНЫЕ СПОРТСМЕНЫ</dc:title>
  <dc:creator>КЦ</dc:creator>
  <cp:lastModifiedBy>КЦ</cp:lastModifiedBy>
  <cp:revision>9</cp:revision>
  <dcterms:created xsi:type="dcterms:W3CDTF">2023-02-10T05:39:05Z</dcterms:created>
  <dcterms:modified xsi:type="dcterms:W3CDTF">2023-02-10T08:09:10Z</dcterms:modified>
</cp:coreProperties>
</file>