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14"/>
  </p:normalViewPr>
  <p:slideViewPr>
    <p:cSldViewPr snapToGrid="0" snapToObjects="1">
      <p:cViewPr>
        <p:scale>
          <a:sx n="60" d="100"/>
          <a:sy n="60" d="100"/>
        </p:scale>
        <p:origin x="1522" y="6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52C4EE-B6F2-FB48-ACAD-344F30101C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E8394DD-AF1C-F346-91D1-69F51D8A71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6939C4B-C4ED-E846-BCB0-E6DC7F79D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A9C2D3-F3EB-6A40-9443-8F28651DA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0338581-04A2-3D42-A78B-A3C431E43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4A59B97-FE24-9245-A186-BD6F1692625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877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C2F290-66D9-3546-9AAB-357C66FB1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3EFB243-BC55-5643-AB0E-609E12AC1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4E93A2A-25A1-2142-96A1-045091CCC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DFC8493-7002-FB49-8A66-5C6F6C7F7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07FF280-D1B3-3C43-BFB9-30E44C7DC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64125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A07810-17FF-C944-A4DE-4F5D4D09D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D0747A6-C1BA-4340-A734-E1E9128668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EBF518F-4F5D-5441-9A06-2E7195B3C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C392D50-C73F-E848-943E-68A6D2F7B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FAD35A6-7419-1344-8738-D749E0048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59232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0AF8E2-5CC8-7244-B1F3-672768F00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6C38371-B4A9-0D4F-AC5F-3B4247471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9E5EB29-3A32-544B-8BAD-A3FCEE2C33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49755E3-7DF0-5249-8F8A-81078848F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7A66228-DEA2-D34E-ABFC-3CDE25FA3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326F834-A7D5-4047-9E30-8F5CBD98D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88766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629BF9-2F1A-A64C-9B07-D6D09A8F8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5EB0A1D-9EA7-5A47-8ADD-11546A6BF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1008AAA-DCA4-5240-B315-17EEC4098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2CB5E6F-AD9A-A341-A552-28A122FC01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99D34A8-7AAE-434F-9F3A-4345E3F550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55CFEBB8-77DA-0B47-A731-342773751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CF0F4A8-A466-E046-9E2C-F4C58BC58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77F2AD3-D037-9749-91A3-37FE82FC2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99584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3CC101-4860-804B-A475-2FFAFEBA2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83C6AD3-BEE2-8E45-A05C-C9D424E36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64493FC-F01D-6547-B467-E1D82BFBC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DE11CB8-DF7A-724D-8A4D-4063BFB47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2987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31C03B3-0BE0-AC41-838B-F38A3DBF8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2F0CF1EE-8DEE-F746-A32F-986D7FAE7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9C836C0-5C88-D14F-9A50-4E58CB0F6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48545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19E054-6F32-9049-B397-9C776829B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46B1A6-63A4-EB46-906C-62038ED03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56857E9-632E-BB49-B83A-D808D3E9C5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2FE4DA-65E4-7C4A-9564-738BFD3B2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BDFE15E-7E70-4B4C-884D-DBAD616BB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F9CB9AA-0179-854B-8A58-A22B392C8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46806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B32B31-CD68-9245-B8DB-9EEECF7EE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81B3B77-13DB-2E41-8C5F-7F9F2C1D6A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4D4DCF4-5480-0A4B-9328-A08BE0C3BE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F853FD8-4A3C-8144-953A-ED13DD115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569DEDA-2B36-7B47-ABB8-C7AF87DF7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B9D5239-D9A3-F045-91D8-D88B7C57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97125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659C54-906D-F943-8F4C-24F632CA6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4E38FA2-0DBE-FE43-911A-C0C734BD72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13ACC80-DCBE-1A40-A0CF-C36FDAEE3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4D5FAE9-BD6B-6A44-AFFF-8DD9546AE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DB738AC-356A-0A49-98AB-0557E47EC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28089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68C85EE-8142-6445-A785-5EB6DCEC30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D7394FB-DF78-744C-BAD7-ED083BBE1A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BC0F753-F9F0-6446-866B-060B1C021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304143D-B22C-6746-8676-A5808C79E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39D636E-5DD7-0B4A-B81D-A730BBD09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95913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668A567-A57D-CF4F-A8AD-C8C2F74CD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12A1A8-D8E6-F543-AB57-3F070ADD1D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457D3B1-30B5-B942-A2E7-B0E6472F0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69B29-9700-3042-A6D8-B64514ACBA1D}" type="datetimeFigureOut">
              <a:rPr lang="x-none" smtClean="0"/>
              <a:t>12.09.2022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B82A1D-C459-8145-BC8E-2D157F2B4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09E2049-8419-CA4A-9125-6AC57FDA22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7A26F-7322-7940-ABEC-800C2056741B}" type="slidenum">
              <a:rPr lang="x-none" smtClean="0"/>
              <a:t>‹#›</a:t>
            </a:fld>
            <a:endParaRPr lang="x-non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AE1F22B-CAD4-DB43-9208-5026264B534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581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f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33EB9F-60F5-E140-8213-28F1162E66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0452" y="2103351"/>
            <a:ext cx="9611096" cy="2387600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venir Book" panose="02000503020000020003" pitchFamily="2" charset="0"/>
              </a:rPr>
              <a:t>Экология - дело каждого!</a:t>
            </a:r>
            <a:endParaRPr lang="x-none" b="1" dirty="0">
              <a:solidFill>
                <a:schemeClr val="accent6">
                  <a:lumMod val="50000"/>
                </a:schemeClr>
              </a:solidFill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573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31322" y="1613140"/>
            <a:ext cx="4917056" cy="230325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2256" y="1825625"/>
            <a:ext cx="4002658" cy="2004503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/>
              <a:t>Экология</a:t>
            </a:r>
            <a:r>
              <a:rPr lang="ru-RU" dirty="0"/>
              <a:t> — это наука, изучающая взаимодействие живых организмов с окружающей средой.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936" y="1613140"/>
            <a:ext cx="5166947" cy="34419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1126" y="4128877"/>
            <a:ext cx="3563788" cy="262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8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81" y="1282741"/>
            <a:ext cx="3751067" cy="47873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16" y="1282741"/>
            <a:ext cx="3546044" cy="4801475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4188481" y="1078300"/>
            <a:ext cx="3778370" cy="52103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Термин «экология» предложен в 1866 Э. Геккелем. Объектами экологии могут быть популяции организмов, виды, сообщества, экосистемы и биосфера в целом. С сер. 20 в. в связи с усилившимся воздействием человека на природу экология приобрела особое значение как научная основа рационального природопользования и охраны живых организмов, а сам термин «экология» — более широкий смысл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316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16446" y="120769"/>
            <a:ext cx="5995359" cy="142335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6607" y="385195"/>
            <a:ext cx="9755038" cy="868452"/>
          </a:xfrm>
        </p:spPr>
        <p:txBody>
          <a:bodyPr/>
          <a:lstStyle/>
          <a:p>
            <a:pPr algn="ctr"/>
            <a:r>
              <a:rPr lang="ru-RU" dirty="0" smtClean="0"/>
              <a:t>Законы экологии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4891" y="2116735"/>
            <a:ext cx="3571335" cy="15581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Всё связано со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985405" y="2127263"/>
            <a:ext cx="3948024" cy="154759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Ничто не исчезает в никуда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34884" y="4055308"/>
            <a:ext cx="6947137" cy="254125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Природа знает лучше — закон имеет двойной смысл — одновременно призыв сблизиться с природой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призыв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крайне  осторожно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обращаться с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природными системами.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341744" y="2116735"/>
            <a:ext cx="3784122" cy="155811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Ничто не даётся даром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5628018" y="1614924"/>
            <a:ext cx="552090" cy="486343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2916446" y="1614923"/>
            <a:ext cx="552090" cy="486343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8549497" y="1614922"/>
            <a:ext cx="552090" cy="486343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3541864" y="1544129"/>
            <a:ext cx="552090" cy="2511180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7861542" y="1544130"/>
            <a:ext cx="552090" cy="2511178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360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0641" y="267329"/>
            <a:ext cx="5995359" cy="142335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экологии 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45698" y="1958108"/>
            <a:ext cx="7214559" cy="145355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 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Разработка оптимальных путей взаимодействия общества и природы с учетом законов существования природы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094974" y="4304580"/>
            <a:ext cx="7628985" cy="187768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 2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Прогнозирование последствий воздействия общества на природу с целью предотвращения негативных результатов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467" y="979008"/>
            <a:ext cx="4071903" cy="29071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33" y="3786996"/>
            <a:ext cx="3519577" cy="263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083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288"/>
            <a:ext cx="12192000" cy="684371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590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646" y="1690688"/>
            <a:ext cx="6006704" cy="40044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00" y="166688"/>
            <a:ext cx="10515600" cy="1325563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Как человек загрязняет планету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296" y="1444625"/>
            <a:ext cx="6591300" cy="484187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Загрязнением окружающей природной среды считается физико-химическое изменение состава природного вещества (воздуха, воды, почвы), которое угрожает состоянию здоровья и жизни человека, окружающей его естественной среды. Загрязнение бывает космическое — естественное, которое земля в значительном количестве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получает из космоса, от извержения вулканов, и антропогенное, совершенное в результате хозяйственной деятельности человека.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2309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838200" y="466725"/>
            <a:ext cx="10883900" cy="123507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FF0000"/>
                </a:solidFill>
              </a:rPr>
              <a:t>Человек – часть природы и может существовать только сохраняя ее.</a:t>
            </a:r>
          </a:p>
        </p:txBody>
      </p:sp>
    </p:spTree>
    <p:extLst>
      <p:ext uri="{BB962C8B-B14F-4D97-AF65-F5344CB8AC3E}">
        <p14:creationId xmlns:p14="http://schemas.microsoft.com/office/powerpoint/2010/main" val="1543621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 flipH="1" flipV="1">
            <a:off x="5219700" y="1282698"/>
            <a:ext cx="6667500" cy="516128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6900" y="365125"/>
            <a:ext cx="10515600" cy="1325563"/>
          </a:xfrm>
        </p:spPr>
        <p:txBody>
          <a:bodyPr/>
          <a:lstStyle/>
          <a:p>
            <a:pPr algn="r"/>
            <a:r>
              <a:rPr lang="ru-RU" dirty="0" smtClean="0"/>
              <a:t>Ф. </a:t>
            </a:r>
            <a:r>
              <a:rPr lang="ru-RU" dirty="0"/>
              <a:t>И. Т</a:t>
            </a:r>
            <a:r>
              <a:rPr lang="ru-RU" dirty="0" smtClean="0"/>
              <a:t>ютчев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40400" y="1409700"/>
            <a:ext cx="5372100" cy="5346700"/>
          </a:xfrm>
        </p:spPr>
        <p:txBody>
          <a:bodyPr>
            <a:normAutofit/>
          </a:bodyPr>
          <a:lstStyle/>
          <a:p>
            <a:r>
              <a:rPr lang="ru-RU" dirty="0"/>
              <a:t>В небе тают облака,</a:t>
            </a:r>
            <a:br>
              <a:rPr lang="ru-RU" dirty="0"/>
            </a:br>
            <a:r>
              <a:rPr lang="ru-RU" dirty="0"/>
              <a:t>И, лучистая на зное,</a:t>
            </a:r>
            <a:br>
              <a:rPr lang="ru-RU" dirty="0"/>
            </a:br>
            <a:r>
              <a:rPr lang="ru-RU" dirty="0"/>
              <a:t>В искрах катится река,</a:t>
            </a:r>
            <a:br>
              <a:rPr lang="ru-RU" dirty="0"/>
            </a:br>
            <a:r>
              <a:rPr lang="ru-RU" dirty="0"/>
              <a:t>Словно зеркало стальное…</a:t>
            </a:r>
          </a:p>
          <a:p>
            <a:r>
              <a:rPr lang="ru-RU" dirty="0"/>
              <a:t>Час от часу жар сильней,</a:t>
            </a:r>
            <a:br>
              <a:rPr lang="ru-RU" dirty="0"/>
            </a:br>
            <a:r>
              <a:rPr lang="ru-RU" dirty="0"/>
              <a:t>Тень ушла к немым дубровам,</a:t>
            </a:r>
            <a:br>
              <a:rPr lang="ru-RU" dirty="0"/>
            </a:br>
            <a:r>
              <a:rPr lang="ru-RU" dirty="0"/>
              <a:t>И с белеющих полей</a:t>
            </a:r>
            <a:br>
              <a:rPr lang="ru-RU" dirty="0"/>
            </a:br>
            <a:r>
              <a:rPr lang="ru-RU" dirty="0"/>
              <a:t>Веет запахом медовым.</a:t>
            </a:r>
          </a:p>
          <a:p>
            <a:r>
              <a:rPr lang="ru-RU" dirty="0"/>
              <a:t>Чудный день! Пройдут века —</a:t>
            </a:r>
            <a:br>
              <a:rPr lang="ru-RU" dirty="0"/>
            </a:br>
            <a:r>
              <a:rPr lang="ru-RU" dirty="0"/>
              <a:t>Так же будут, в вечном строе,</a:t>
            </a:r>
            <a:br>
              <a:rPr lang="ru-RU" dirty="0"/>
            </a:br>
            <a:r>
              <a:rPr lang="ru-RU" dirty="0"/>
              <a:t>Течь и искриться река</a:t>
            </a:r>
            <a:br>
              <a:rPr lang="ru-RU" dirty="0"/>
            </a:br>
            <a:r>
              <a:rPr lang="ru-RU" dirty="0"/>
              <a:t>И поля дышать на зное.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" y="708360"/>
            <a:ext cx="4406900" cy="546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606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190</Words>
  <Application>Microsoft Office PowerPoint</Application>
  <PresentationFormat>Широкоэкранный</PresentationFormat>
  <Paragraphs>19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Avenir Book</vt:lpstr>
      <vt:lpstr>Calibri</vt:lpstr>
      <vt:lpstr>Calibri Light</vt:lpstr>
      <vt:lpstr>Times New Roman</vt:lpstr>
      <vt:lpstr>Office Theme</vt:lpstr>
      <vt:lpstr>Экология - дело каждого!</vt:lpstr>
      <vt:lpstr>Презентация PowerPoint</vt:lpstr>
      <vt:lpstr>Презентация PowerPoint</vt:lpstr>
      <vt:lpstr>Законы экологии</vt:lpstr>
      <vt:lpstr>Задачи экологии </vt:lpstr>
      <vt:lpstr>Презентация PowerPoint</vt:lpstr>
      <vt:lpstr>Как человек загрязняет планету</vt:lpstr>
      <vt:lpstr>Презентация PowerPoint</vt:lpstr>
      <vt:lpstr>Ф. И. Тютчев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RePack by Diakov</cp:lastModifiedBy>
  <cp:revision>6</cp:revision>
  <dcterms:created xsi:type="dcterms:W3CDTF">2022-05-10T13:28:43Z</dcterms:created>
  <dcterms:modified xsi:type="dcterms:W3CDTF">2022-09-12T12:38:05Z</dcterms:modified>
</cp:coreProperties>
</file>