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58" d="100"/>
          <a:sy n="58" d="100"/>
        </p:scale>
        <p:origin x="3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81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89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877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933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274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066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89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296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166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91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410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24B59-8CD2-4B98-A05A-D5BA24A41BFB}" type="datetimeFigureOut">
              <a:rPr lang="ru-RU" smtClean="0"/>
              <a:t>31.12.2008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9BA8B-7281-47EF-873A-7753269B44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89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57003" y="1970262"/>
            <a:ext cx="9144000" cy="2387600"/>
          </a:xfrm>
        </p:spPr>
        <p:txBody>
          <a:bodyPr>
            <a:normAutofit/>
          </a:bodyPr>
          <a:lstStyle/>
          <a:p>
            <a:r>
              <a:rPr lang="en-US" sz="8000" dirty="0" smtClean="0">
                <a:latin typeface="Algerian" panose="04020705040A02060702" pitchFamily="82" charset="0"/>
              </a:rPr>
              <a:t>LOSE WEIGHT WITHOUT DIETING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847807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9399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Цель урока </a:t>
            </a:r>
            <a:r>
              <a:rPr lang="ru-RU" i="1" dirty="0" smtClean="0"/>
              <a:t>– развитие навыков </a:t>
            </a:r>
            <a:r>
              <a:rPr lang="ru-RU" i="1" dirty="0" err="1" smtClean="0"/>
              <a:t>аудирования</a:t>
            </a:r>
            <a:r>
              <a:rPr lang="ru-RU" i="1" dirty="0" smtClean="0"/>
              <a:t> и совершенствование навыков говорения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46909"/>
            <a:ext cx="10515600" cy="493005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Задачи:</a:t>
            </a:r>
          </a:p>
          <a:p>
            <a:pPr marL="514350" indent="-514350">
              <a:buAutoNum type="arabicPeriod"/>
            </a:pPr>
            <a:r>
              <a:rPr lang="ru-RU" dirty="0" smtClean="0"/>
              <a:t>Введение и активизация новых лексических единиц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Подбор синонимов для новых лексических единиц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Подстановка правильных предлогов в устойчивых выражениях</a:t>
            </a:r>
          </a:p>
          <a:p>
            <a:pPr marL="514350" indent="-514350">
              <a:buAutoNum type="arabicPeriod"/>
            </a:pPr>
            <a:r>
              <a:rPr lang="ru-RU" dirty="0" smtClean="0"/>
              <a:t>Объяснение слов и выражений на английском языке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Прослушать аудио файл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Подставить недостающие слова в текст по ходу прослушивания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Задать вопросы по содержанию аудио файлу</a:t>
            </a:r>
          </a:p>
          <a:p>
            <a:pPr marL="514350" indent="-514350">
              <a:buAutoNum type="arabicPeriod"/>
            </a:pPr>
            <a:r>
              <a:rPr lang="ru-RU" dirty="0" smtClean="0"/>
              <a:t>Высказать  свое мнение по теме урока, подводя итог</a:t>
            </a: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9225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651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Vocabulary: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5960930"/>
              </p:ext>
            </p:extLst>
          </p:nvPr>
        </p:nvGraphicFramePr>
        <p:xfrm>
          <a:off x="199504" y="681645"/>
          <a:ext cx="11992496" cy="6194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8140">
                  <a:extLst>
                    <a:ext uri="{9D8B030D-6E8A-4147-A177-3AD203B41FA5}">
                      <a16:colId xmlns:a16="http://schemas.microsoft.com/office/drawing/2014/main" val="1474772611"/>
                    </a:ext>
                  </a:extLst>
                </a:gridCol>
                <a:gridCol w="3734712">
                  <a:extLst>
                    <a:ext uri="{9D8B030D-6E8A-4147-A177-3AD203B41FA5}">
                      <a16:colId xmlns:a16="http://schemas.microsoft.com/office/drawing/2014/main" val="761295202"/>
                    </a:ext>
                  </a:extLst>
                </a:gridCol>
                <a:gridCol w="3729644">
                  <a:extLst>
                    <a:ext uri="{9D8B030D-6E8A-4147-A177-3AD203B41FA5}">
                      <a16:colId xmlns:a16="http://schemas.microsoft.com/office/drawing/2014/main" val="2983874659"/>
                    </a:ext>
                  </a:extLst>
                </a:gridCol>
              </a:tblGrid>
              <a:tr h="663219">
                <a:tc>
                  <a:txBody>
                    <a:bodyPr/>
                    <a:lstStyle/>
                    <a:p>
                      <a:r>
                        <a:rPr lang="en-US" dirty="0" smtClean="0"/>
                        <a:t>To cut out carbs completely </a:t>
                      </a:r>
                      <a:r>
                        <a:rPr lang="ru-RU" b="0" i="1" baseline="0" dirty="0" smtClean="0"/>
                        <a:t> </a:t>
                      </a:r>
                      <a:r>
                        <a:rPr lang="ru-RU" b="0" i="1" baseline="0" dirty="0" smtClean="0">
                          <a:solidFill>
                            <a:srgbClr val="FF0000"/>
                          </a:solidFill>
                        </a:rPr>
                        <a:t>убрать углеводы</a:t>
                      </a:r>
                      <a:endParaRPr lang="ru-RU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make difference</a:t>
                      </a:r>
                      <a:r>
                        <a:rPr lang="ru-RU" dirty="0" smtClean="0"/>
                        <a:t>   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изменить ситуацию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swallow</a:t>
                      </a:r>
                      <a:r>
                        <a:rPr lang="ru-RU" dirty="0" smtClean="0"/>
                        <a:t>        глотать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117327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Sustainable ways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надежные способы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</a:t>
                      </a:r>
                      <a:r>
                        <a:rPr lang="en-US" baseline="0" dirty="0" smtClean="0"/>
                        <a:t> improve </a:t>
                      </a:r>
                      <a:r>
                        <a:rPr lang="ru-RU" baseline="0" dirty="0" smtClean="0"/>
                        <a:t>     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улучшить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slow down</a:t>
                      </a:r>
                      <a:r>
                        <a:rPr lang="ru-RU" dirty="0" smtClean="0"/>
                        <a:t>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замедлить(</a:t>
                      </a:r>
                      <a:r>
                        <a:rPr lang="ru-RU" baseline="0" dirty="0" err="1" smtClean="0">
                          <a:solidFill>
                            <a:srgbClr val="FF0000"/>
                          </a:solidFill>
                        </a:rPr>
                        <a:t>ся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6287796"/>
                  </a:ext>
                </a:extLst>
              </a:tr>
              <a:tr h="663219">
                <a:tc>
                  <a:txBody>
                    <a:bodyPr/>
                    <a:lstStyle/>
                    <a:p>
                      <a:r>
                        <a:rPr lang="en-US" dirty="0" smtClean="0"/>
                        <a:t>To shed extra pounds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сбросить лишние кг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Mental health </a:t>
                      </a:r>
                      <a:r>
                        <a:rPr lang="ru-RU" dirty="0" err="1" smtClean="0">
                          <a:solidFill>
                            <a:srgbClr val="FF0000"/>
                          </a:solidFill>
                        </a:rPr>
                        <a:t>психич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 здоровье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 satisfying</a:t>
                      </a:r>
                      <a:r>
                        <a:rPr lang="ru-RU" dirty="0" smtClean="0"/>
                        <a:t> 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больше удовлетворения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646840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To deprive yourself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лишать себя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sustain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переносить,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 выдерживать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Lasting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длительный, стойкий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948814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To feel frustrated</a:t>
                      </a:r>
                      <a:r>
                        <a:rPr lang="ru-RU" dirty="0" smtClean="0"/>
                        <a:t>  </a:t>
                      </a:r>
                      <a:r>
                        <a:rPr lang="ru-RU" dirty="0" err="1" smtClean="0">
                          <a:solidFill>
                            <a:srgbClr val="FF0000"/>
                          </a:solidFill>
                        </a:rPr>
                        <a:t>чув-ть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 разочарованным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overlook 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игнорировать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Impact</a:t>
                      </a:r>
                      <a:r>
                        <a:rPr lang="en-US" baseline="0" dirty="0" smtClean="0"/>
                        <a:t> on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влияние на ч.-либо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84641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Mindful eating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осознанное питание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process food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обрабатывать</a:t>
                      </a:r>
                      <a:r>
                        <a:rPr lang="en-US" dirty="0" smtClean="0">
                          <a:solidFill>
                            <a:srgbClr val="FF0000"/>
                          </a:solidFill>
                        </a:rPr>
                        <a:t>…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Overall health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общее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 состояние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34069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To savor</a:t>
                      </a:r>
                      <a:r>
                        <a:rPr lang="en-US" baseline="0" dirty="0" smtClean="0"/>
                        <a:t> each bite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смаковать </a:t>
                      </a:r>
                      <a:r>
                        <a:rPr lang="ru-RU" baseline="0" dirty="0" smtClean="0"/>
                        <a:t>…..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burn fat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сжигать жир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 thoroughly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тщательнее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5403848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On the go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на ходу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Ghrelin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гормон голода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Digestion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пищеварение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1463460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To be (feel)</a:t>
                      </a:r>
                      <a:r>
                        <a:rPr lang="en-US" baseline="0" dirty="0" smtClean="0"/>
                        <a:t> full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быть сытым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Leptin</a:t>
                      </a:r>
                      <a:r>
                        <a:rPr lang="ru-RU" dirty="0" smtClean="0"/>
                        <a:t> 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гормон насыщения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hit the gym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пойти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 в спортзал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5743535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To eat out of boredom</a:t>
                      </a:r>
                      <a:r>
                        <a:rPr lang="ru-RU" dirty="0" smtClean="0"/>
                        <a:t> …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от скуки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crave energy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жаждать</a:t>
                      </a:r>
                      <a:r>
                        <a:rPr lang="ru-RU" baseline="0" dirty="0" smtClean="0"/>
                        <a:t> …..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do intense workouts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…тренировки</a:t>
                      </a:r>
                      <a:endParaRPr lang="en-US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900067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Distraction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то что отвлекает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Crucial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ключевой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chew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жевать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023353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To overeat</a:t>
                      </a:r>
                      <a:r>
                        <a:rPr lang="ru-RU" dirty="0" smtClean="0"/>
                        <a:t>   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переедать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wind down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отдохнуть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trick your brain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обмануть</a:t>
                      </a:r>
                      <a:r>
                        <a:rPr lang="ru-RU" dirty="0" smtClean="0"/>
                        <a:t>….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063694"/>
                  </a:ext>
                </a:extLst>
              </a:tr>
              <a:tr h="442587">
                <a:tc>
                  <a:txBody>
                    <a:bodyPr/>
                    <a:lstStyle/>
                    <a:p>
                      <a:r>
                        <a:rPr lang="en-US" dirty="0" smtClean="0"/>
                        <a:t>Flavor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вкус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blow your mind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шокировать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stick with  </a:t>
                      </a:r>
                      <a:r>
                        <a:rPr lang="ru-RU" u="sng" dirty="0" smtClean="0">
                          <a:solidFill>
                            <a:srgbClr val="FF0000"/>
                          </a:solidFill>
                        </a:rPr>
                        <a:t>придерживаться</a:t>
                      </a:r>
                      <a:endParaRPr lang="ru-RU" u="sng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846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328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9383"/>
            <a:ext cx="10515600" cy="482138"/>
          </a:xfrm>
        </p:spPr>
        <p:txBody>
          <a:bodyPr>
            <a:normAutofit fontScale="90000"/>
          </a:bodyPr>
          <a:lstStyle/>
          <a:p>
            <a:r>
              <a:rPr lang="en-US" b="1" u="sng" dirty="0" smtClean="0"/>
              <a:t>Find the synonyms </a:t>
            </a:r>
            <a:r>
              <a:rPr lang="en-US" b="1" dirty="0" smtClean="0"/>
              <a:t>(in pairs)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31521"/>
            <a:ext cx="10515600" cy="544544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1. Sustainable (ways)                            a.   Bad sleep</a:t>
            </a:r>
          </a:p>
          <a:p>
            <a:pPr marL="0" indent="0">
              <a:buNone/>
            </a:pPr>
            <a:r>
              <a:rPr lang="en-US" dirty="0" smtClean="0"/>
              <a:t>2. To feel frustrated                              b.  To ignore</a:t>
            </a:r>
          </a:p>
          <a:p>
            <a:pPr marL="0" indent="0">
              <a:buNone/>
            </a:pPr>
            <a:r>
              <a:rPr lang="en-US" dirty="0" smtClean="0"/>
              <a:t>3. To trick                                                 c. to shock</a:t>
            </a:r>
          </a:p>
          <a:p>
            <a:pPr marL="0" indent="0">
              <a:buNone/>
            </a:pPr>
            <a:r>
              <a:rPr lang="en-US" dirty="0" smtClean="0"/>
              <a:t>4. To hit (the gym)                                  d. very important</a:t>
            </a:r>
          </a:p>
          <a:p>
            <a:pPr marL="0" indent="0">
              <a:buNone/>
            </a:pPr>
            <a:r>
              <a:rPr lang="en-US" dirty="0" smtClean="0"/>
              <a:t>5. To do workouts                                   e. lasting</a:t>
            </a:r>
          </a:p>
          <a:p>
            <a:pPr marL="0" indent="0">
              <a:buNone/>
            </a:pPr>
            <a:r>
              <a:rPr lang="en-US" dirty="0" smtClean="0"/>
              <a:t>6. To make a difference                          f. to be unsatisfied</a:t>
            </a:r>
          </a:p>
          <a:p>
            <a:pPr marL="0" indent="0">
              <a:buNone/>
            </a:pPr>
            <a:r>
              <a:rPr lang="en-US" dirty="0" smtClean="0"/>
              <a:t>7. To sustain                                              g. to deceive</a:t>
            </a:r>
          </a:p>
          <a:p>
            <a:pPr marL="0" indent="0">
              <a:buNone/>
            </a:pPr>
            <a:r>
              <a:rPr lang="en-US" dirty="0" smtClean="0"/>
              <a:t>8. To overlook                                           h.  To come through/ to undergo</a:t>
            </a:r>
          </a:p>
          <a:p>
            <a:pPr marL="0" indent="0">
              <a:buNone/>
            </a:pPr>
            <a:r>
              <a:rPr lang="en-US" dirty="0" smtClean="0"/>
              <a:t>9. Poor sleep                                             </a:t>
            </a:r>
            <a:r>
              <a:rPr lang="en-US" dirty="0" err="1" smtClean="0"/>
              <a:t>i</a:t>
            </a:r>
            <a:r>
              <a:rPr lang="en-US" dirty="0" smtClean="0"/>
              <a:t>. to go to…</a:t>
            </a:r>
          </a:p>
          <a:p>
            <a:pPr marL="0" indent="0">
              <a:buNone/>
            </a:pPr>
            <a:r>
              <a:rPr lang="en-US" dirty="0" smtClean="0"/>
              <a:t>10. To crave (energy)                               j. to exercise</a:t>
            </a:r>
          </a:p>
          <a:p>
            <a:pPr marL="0" indent="0">
              <a:buNone/>
            </a:pPr>
            <a:r>
              <a:rPr lang="en-US" dirty="0" smtClean="0"/>
              <a:t>11. Crucial                                                 k. to change the situation</a:t>
            </a:r>
          </a:p>
          <a:p>
            <a:pPr marL="0" indent="0">
              <a:buNone/>
            </a:pPr>
            <a:r>
              <a:rPr lang="en-US" dirty="0" smtClean="0"/>
              <a:t>12. Blow your mind                                  l. to thirst/ to demand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6374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16024"/>
          </a:xfrm>
        </p:spPr>
        <p:txBody>
          <a:bodyPr>
            <a:normAutofit fontScale="90000"/>
          </a:bodyPr>
          <a:lstStyle/>
          <a:p>
            <a:r>
              <a:rPr lang="en-US" b="1" i="1" u="sng" dirty="0" smtClean="0"/>
              <a:t>Fill in the gaps with the prepositions</a:t>
            </a:r>
            <a:r>
              <a:rPr lang="en-US" b="1" dirty="0" smtClean="0"/>
              <a:t>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81150"/>
            <a:ext cx="10515600" cy="52958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dirty="0" smtClean="0"/>
              <a:t>1.You shouldn’t cut _______ carbs completely.</a:t>
            </a:r>
          </a:p>
          <a:p>
            <a:pPr marL="0" indent="0">
              <a:buNone/>
            </a:pPr>
            <a:r>
              <a:rPr lang="en-US" sz="3600" dirty="0" smtClean="0"/>
              <a:t>2.A lot of teenagers eat ______ the go.</a:t>
            </a:r>
          </a:p>
          <a:p>
            <a:pPr marL="0" indent="0">
              <a:buNone/>
            </a:pPr>
            <a:r>
              <a:rPr lang="en-US" sz="3600" dirty="0" smtClean="0"/>
              <a:t>3.I never ear ____ of boredom.</a:t>
            </a:r>
          </a:p>
          <a:p>
            <a:pPr marL="0" indent="0">
              <a:buNone/>
            </a:pPr>
            <a:r>
              <a:rPr lang="en-US" sz="3600" dirty="0" smtClean="0"/>
              <a:t>4.The test is over, try to wind ______.</a:t>
            </a:r>
          </a:p>
          <a:p>
            <a:pPr marL="0" indent="0">
              <a:buNone/>
            </a:pPr>
            <a:r>
              <a:rPr lang="en-US" sz="3600" dirty="0" smtClean="0"/>
              <a:t>5.The cars slow_______ if the traffic lights is yellow.</a:t>
            </a:r>
          </a:p>
          <a:p>
            <a:pPr marL="0" indent="0">
              <a:buNone/>
            </a:pPr>
            <a:r>
              <a:rPr lang="en-US" sz="3600" dirty="0" smtClean="0"/>
              <a:t>6.Doctors ask patients to stick _____</a:t>
            </a:r>
            <a:r>
              <a:rPr lang="ru-RU" sz="3600" dirty="0" smtClean="0"/>
              <a:t> </a:t>
            </a:r>
            <a:r>
              <a:rPr lang="en-US" sz="3600" dirty="0" smtClean="0"/>
              <a:t>their recommendations.</a:t>
            </a:r>
          </a:p>
          <a:p>
            <a:pPr marL="0" indent="0">
              <a:buNone/>
            </a:pPr>
            <a:r>
              <a:rPr lang="en-US" sz="3600" dirty="0" smtClean="0"/>
              <a:t>7.All bad habits have negative impact ______our health.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27313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16270"/>
          </a:xfrm>
        </p:spPr>
        <p:txBody>
          <a:bodyPr>
            <a:normAutofit fontScale="90000"/>
          </a:bodyPr>
          <a:lstStyle/>
          <a:p>
            <a:r>
              <a:rPr lang="en-US" u="sng" dirty="0" smtClean="0"/>
              <a:t>Explain in English </a:t>
            </a:r>
            <a:r>
              <a:rPr lang="en-US" dirty="0" smtClean="0"/>
              <a:t>(in groups):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1767" y="781396"/>
            <a:ext cx="10722033" cy="539556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*to shed extra pounds                     *to swallow</a:t>
            </a:r>
          </a:p>
          <a:p>
            <a:pPr marL="0" indent="0">
              <a:buNone/>
            </a:pPr>
            <a:r>
              <a:rPr lang="en-US" dirty="0" smtClean="0"/>
              <a:t>*to deprive yourself                         *to process food</a:t>
            </a:r>
          </a:p>
          <a:p>
            <a:pPr marL="0" indent="0">
              <a:buNone/>
            </a:pPr>
            <a:r>
              <a:rPr lang="en-US" dirty="0" smtClean="0"/>
              <a:t>*mindful eating                                *to burn fat</a:t>
            </a:r>
          </a:p>
          <a:p>
            <a:pPr marL="0" indent="0">
              <a:buNone/>
            </a:pPr>
            <a:r>
              <a:rPr lang="en-US" dirty="0" smtClean="0"/>
              <a:t>*to savor each bite                           *to improve</a:t>
            </a:r>
          </a:p>
          <a:p>
            <a:pPr marL="0" indent="0">
              <a:buNone/>
            </a:pPr>
            <a:r>
              <a:rPr lang="en-US" dirty="0" smtClean="0"/>
              <a:t>*distractions</a:t>
            </a:r>
          </a:p>
          <a:p>
            <a:pPr marL="0" indent="0">
              <a:buNone/>
            </a:pPr>
            <a:r>
              <a:rPr lang="en-US" dirty="0" smtClean="0"/>
              <a:t>*to overeat</a:t>
            </a:r>
          </a:p>
          <a:p>
            <a:pPr marL="0" indent="0">
              <a:buNone/>
            </a:pPr>
            <a:r>
              <a:rPr lang="en-US" dirty="0" smtClean="0"/>
              <a:t>*to improve</a:t>
            </a:r>
          </a:p>
          <a:p>
            <a:pPr marL="0" indent="0">
              <a:buNone/>
            </a:pPr>
            <a:r>
              <a:rPr lang="en-US" dirty="0" smtClean="0"/>
              <a:t>*sugary snack</a:t>
            </a:r>
          </a:p>
          <a:p>
            <a:pPr marL="0" indent="0">
              <a:buNone/>
            </a:pPr>
            <a:r>
              <a:rPr lang="en-US" dirty="0" smtClean="0"/>
              <a:t>*to chew </a:t>
            </a:r>
          </a:p>
          <a:p>
            <a:pPr marL="0" indent="0">
              <a:buNone/>
            </a:pPr>
            <a:r>
              <a:rPr lang="en-US" dirty="0" smtClean="0"/>
              <a:t>*digestion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543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883" y="399010"/>
            <a:ext cx="11421687" cy="606829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Mindful eating isn’t about eating 1)________ . It’s about paying attention to what you’re eating and how it makes you 2) ______. Mindful eating means slowing 3)______, 4)_______ each bite and listening to your 5)______. We don’t really think about the food, we just eat it. But when we eat 6)________, we become more aware of when we are 7)_______ or when we are eating out of 8)_________. Yes, I’ve noticed when I eat without distractions, I feel full faster and I don’t 9) _______. You really enjoy food more when you pay 10)_______ to the 11)______ and textures. And don’t forget about the “plate size effect”. It means if you use a smaller plate it’s easier to trick your brain into thinking you are eating more.</a:t>
            </a:r>
          </a:p>
          <a:p>
            <a:pPr marL="0" indent="0">
              <a:buNone/>
            </a:pPr>
            <a:r>
              <a:rPr lang="en-US" dirty="0" smtClean="0"/>
              <a:t>Physical activities are also essential but you don’t need to do intense 12)_____ to lose weight. Just 13) _____ more through out the day can make a huge 14)______. A daily 30-minute walk can help burn 15)______ and improve metabolism. Plus, it’s good for your 16)_______ and mental 17)_________.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0948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32262"/>
            <a:ext cx="10515600" cy="57447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Now, one thing that a lot of people 18)______ when they are trying to lose 19)______ is sleep. It seems strange, but sleep plays a huge role in how our bodies 20)_____ food and 21)_____ fat. Poor sleep can affect your hormones, especially that control 22)______. So, lack of sleep can make you eat more. Besides, it’s important not only the quantity of your sleep but the quality as well. No screens an hour before 23)_____, no bright 24) _____, calm and dark bedroom can  help you to      25) ______ down.</a:t>
            </a:r>
          </a:p>
          <a:p>
            <a:pPr marL="0" indent="0">
              <a:buNone/>
            </a:pPr>
            <a:r>
              <a:rPr lang="en-US" dirty="0" smtClean="0"/>
              <a:t>And the last point sounds like a fun fact. 26) _____ your food longer can actually help you lose weight. When people chew food more 27)________ it helps 28)______ overeating because you feel full faster.</a:t>
            </a:r>
          </a:p>
          <a:p>
            <a:pPr marL="0" indent="0">
              <a:buNone/>
            </a:pPr>
            <a:r>
              <a:rPr lang="en-US" dirty="0" smtClean="0"/>
              <a:t>So, to sum up the information losing weight is about small, 29)_______ changes that you can 30)_______ with, for example mindful 31)_______, staying 32)______ during the day, getting enough 33)______,  or even 34)_______  your food more thoroughly.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453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65513"/>
            <a:ext cx="10515600" cy="571145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!!!!!!TRUE or FALSE : </a:t>
            </a:r>
            <a:r>
              <a:rPr lang="en-US" b="1" dirty="0" smtClean="0"/>
              <a:t>prepare 3-5 sentences to agree or disagree with them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u="sng" dirty="0" smtClean="0"/>
              <a:t>!!!!!!QUESTIONS</a:t>
            </a:r>
            <a:r>
              <a:rPr lang="en-US" b="1" dirty="0" smtClean="0"/>
              <a:t>: make up different types of questions to the text.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u="sng" dirty="0" smtClean="0"/>
              <a:t>!!!!! SPEAKING: </a:t>
            </a:r>
            <a:r>
              <a:rPr lang="en-US" b="1" dirty="0" smtClean="0"/>
              <a:t>speak up about losing weight without dieting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15356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936</Words>
  <Application>Microsoft Office PowerPoint</Application>
  <PresentationFormat>Широкоэкранный</PresentationFormat>
  <Paragraphs>93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Algerian</vt:lpstr>
      <vt:lpstr>Arial</vt:lpstr>
      <vt:lpstr>Calibri</vt:lpstr>
      <vt:lpstr>Calibri Light</vt:lpstr>
      <vt:lpstr>Тема Office</vt:lpstr>
      <vt:lpstr>LOSE WEIGHT WITHOUT DIETING</vt:lpstr>
      <vt:lpstr>Цель урока – развитие навыков аудирования и совершенствование навыков говорения</vt:lpstr>
      <vt:lpstr>Vocabulary:</vt:lpstr>
      <vt:lpstr>Find the synonyms (in pairs)</vt:lpstr>
      <vt:lpstr>Fill in the gaps with the prepositions:</vt:lpstr>
      <vt:lpstr>Explain in English (in groups):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LOSE WEIGHT WITHOUT DIETING</dc:title>
  <dc:creator>Анна</dc:creator>
  <cp:lastModifiedBy>Анна</cp:lastModifiedBy>
  <cp:revision>24</cp:revision>
  <dcterms:created xsi:type="dcterms:W3CDTF">2008-12-31T23:50:34Z</dcterms:created>
  <dcterms:modified xsi:type="dcterms:W3CDTF">2008-12-31T21:23:58Z</dcterms:modified>
</cp:coreProperties>
</file>