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5" r:id="rId3"/>
    <p:sldId id="288" r:id="rId4"/>
    <p:sldId id="267" r:id="rId5"/>
    <p:sldId id="269" r:id="rId6"/>
    <p:sldId id="289" r:id="rId7"/>
    <p:sldId id="290" r:id="rId8"/>
    <p:sldId id="293" r:id="rId9"/>
    <p:sldId id="294" r:id="rId10"/>
    <p:sldId id="287" r:id="rId11"/>
    <p:sldId id="29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3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на\Desktop\1614388004_73-p-fon-svetlo-goluboi-s-perelivom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748" y="0"/>
            <a:ext cx="9144000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338" y="2485379"/>
            <a:ext cx="568863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 smtClean="0">
                <a:ln w="0"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3840" y="361721"/>
            <a:ext cx="7390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ГБПОУ ЗАМТ 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Преподаватель истории » </a:t>
            </a:r>
            <a:endParaRPr lang="ru-RU" sz="36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Щаникова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Анна Александровна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7560840" cy="4096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29904" y="2636912"/>
            <a:ext cx="62646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Проект-презентация </a:t>
            </a:r>
            <a:r>
              <a:rPr lang="ru-RU" sz="4800" b="1" dirty="0" err="1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велоквеста</a:t>
            </a:r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«Заволжье – город советской мечты»</a:t>
            </a:r>
            <a:endParaRPr lang="ru-RU" sz="4800" b="1" dirty="0">
              <a:solidFill>
                <a:srgbClr val="002060"/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4369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1614388004_73-p-fon-svetlo-goluboi-s-perelivom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703437" y="188640"/>
            <a:ext cx="746760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269776" y="1216756"/>
            <a:ext cx="8712968" cy="5205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4000" b="1" dirty="0" err="1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Велоквест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«Заволжье – город советской 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мечты»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474" y="5733256"/>
            <a:ext cx="765152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/>
              <a:t> 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2192" y="2763367"/>
            <a:ext cx="5288136" cy="29745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3389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1614388004_73-p-fon-svetlo-goluboi-s-perelivom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703436" y="188640"/>
            <a:ext cx="7559563" cy="5475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251520" y="736164"/>
            <a:ext cx="8784976" cy="59331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500"/>
              </a:spcAft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приобщение к истории и культуре родного города через интерактивный проект </a:t>
            </a:r>
            <a:r>
              <a:rPr lang="ru-RU" sz="2000" b="1" dirty="0" err="1">
                <a:latin typeface="Times New Roman"/>
                <a:ea typeface="Times New Roman"/>
                <a:cs typeface="Times New Roman"/>
              </a:rPr>
              <a:t>велоквест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 «Заволжье – город советской </a:t>
            </a: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мечты</a:t>
            </a:r>
          </a:p>
          <a:p>
            <a:pPr>
              <a:spcAft>
                <a:spcPts val="1500"/>
              </a:spcAft>
            </a:pPr>
            <a:endParaRPr lang="ru-RU" sz="2000" b="1" i="1" dirty="0" smtClean="0">
              <a:latin typeface="Times New Roman"/>
              <a:cs typeface="Times New Roman"/>
            </a:endParaRPr>
          </a:p>
          <a:p>
            <a:pPr>
              <a:spcAft>
                <a:spcPts val="1500"/>
              </a:spcAft>
            </a:pPr>
            <a:r>
              <a:rPr lang="ru-RU" sz="2000" b="1" i="1" dirty="0">
                <a:latin typeface="Times New Roman"/>
                <a:cs typeface="Times New Roman"/>
              </a:rPr>
              <a:t>З</a:t>
            </a:r>
            <a:r>
              <a:rPr lang="ru-RU" sz="2000" b="1" i="1" dirty="0" smtClean="0">
                <a:latin typeface="Times New Roman"/>
                <a:cs typeface="Times New Roman"/>
              </a:rPr>
              <a:t>адачи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Повышать интерес молодежи  к событиям и достижениях  советской эпохи г. Заволжья;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Развивать познавательный интерес 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обучающихся к изучению исторического прошлого родного края;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Популяризировать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пропагандировать здоровый образ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жизни,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велоспорт 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среди студентов  ЗАМТ;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Воспитывать  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чувства  патриотизма,  активной  гражданской  и патриотической позиции;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Закрепить необходимости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соблюдения всех правил дорожного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движения;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Развивать  навыки 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ориентирования  в городе и  умения решать логические задачи;</a:t>
            </a:r>
          </a:p>
          <a:p>
            <a:pPr algn="just">
              <a:buFont typeface="Wingdings" pitchFamily="2" charset="2"/>
              <a:buChar char="Ø"/>
            </a:pP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flipV="1">
            <a:off x="5940152" y="6858000"/>
            <a:ext cx="232284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/>
              <a:t>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03436" y="135999"/>
            <a:ext cx="66048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Цель и задачи </a:t>
            </a:r>
            <a:r>
              <a:rPr lang="ru-RU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велоквеста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73465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1614388004_73-p-fon-svetlo-goluboi-s-perelivom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8511" y="-13155"/>
            <a:ext cx="9270268" cy="6871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494" y="188640"/>
            <a:ext cx="8928992" cy="7560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Актуальность  проекта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7510" y="836712"/>
            <a:ext cx="8784976" cy="277230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Актуальность 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велоквеста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«Заволжье - Город советской мечты » очевидна.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Велоквест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станет ярким событием посвященным юбилею родного города  Любовь к родине нашего поколения начинается с ощущения  родной земли, родного города. Проект направлен на популяризацию  Заволжья как культурно-исторического центра, способствующего развитию внутреннего туризма и укреплению связей между поколениями. Это уникальный шанс заново взглянуть на привычные улицы, проникнуться духом советского периода и погрузиться в историю развития нашего маленького городка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7510" y="3789040"/>
            <a:ext cx="8784976" cy="295232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Квесты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сейчас очень популярны, но в нашем городе такие мероприятия  проводятся  редко,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точне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совсем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проводятся. Актуальность данного мероприятия ещё и в том, что, во-первых, 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велоквест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расщитан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открыть для себя заволжские достопримечательности, культурные объекты и значимые места, погружающие в эпоху СССР. Во-вторых,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проходит  на велосипеде, развивая физическую активность. В-третьих, собранные материалы могут быть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использованы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обучающимися  на занятиях  по истории, обществознанию и других дисциплинах, а также в повседневной </a:t>
            </a:r>
          </a:p>
        </p:txBody>
      </p:sp>
    </p:spTree>
    <p:extLst>
      <p:ext uri="{BB962C8B-B14F-4D97-AF65-F5344CB8AC3E}">
        <p14:creationId xmlns:p14="http://schemas.microsoft.com/office/powerpoint/2010/main" xmlns="" val="309268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1614388004_73-p-fon-svetlo-goluboi-s-perelivom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0" y="-9526"/>
            <a:ext cx="9280140" cy="6867525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838200" y="116632"/>
            <a:ext cx="746760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Описание проведения </a:t>
            </a:r>
            <a:r>
              <a:rPr lang="ru-RU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велоквеста</a:t>
            </a:r>
            <a:r>
              <a:rPr lang="ru-RU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0" y="980728"/>
            <a:ext cx="8892480" cy="54932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/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23528" y="980728"/>
            <a:ext cx="8568952" cy="38164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Целевая аудитория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проекта: студенты ГБПОУ ЗАМТ 1-2 курсов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Формат мероприятия: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велоквест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Это форма проведения с одной стороны, пользуется широким признанием молодежи, с другой - позволит участникам быть более мобильными в передвижении на территории всего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города,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выполняя задания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квеста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Место проведения: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 Заволжье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Время проведения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велоквеста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от 1 до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2-х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часов</a:t>
            </a:r>
          </a:p>
        </p:txBody>
      </p:sp>
    </p:spTree>
    <p:extLst>
      <p:ext uri="{BB962C8B-B14F-4D97-AF65-F5344CB8AC3E}">
        <p14:creationId xmlns:p14="http://schemas.microsoft.com/office/powerpoint/2010/main" xmlns="" val="273631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1614388004_73-p-fon-svetlo-goluboi-s-perelivom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0" y="-9526"/>
            <a:ext cx="9280140" cy="6867525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838200" y="116632"/>
            <a:ext cx="746760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Описание проведения </a:t>
            </a:r>
            <a:r>
              <a:rPr lang="ru-RU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велоквеста</a:t>
            </a:r>
            <a:r>
              <a:rPr lang="ru-RU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0" y="980728"/>
            <a:ext cx="8892480" cy="54932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/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75270" y="979736"/>
            <a:ext cx="8341940" cy="54942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Велоквест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это соревнование, сочетающее элементы логической      игры, спортивного состязания и экскурсии по городу.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 начинается в месте «старта», расположенного по адресу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г.Заволжье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пр. Мира 18, здание ЗАМТ.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Команды получают одинаковые, но расположенные в разной последовательности задания с вопросами,  засекается время выхода со старта.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Задача команды:  отгадать задание и найти место в городе (например, памятник, здание, ) о котором идет речь,  добраться до загаданного объекта на велосипеде, найти на месте объекта буквы для составления ключевого слова.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 выполнения заданий и нахождения всех объектов, команда получит буквы ключевого слова, которое должна отгадать. Это ключевое слово является «финишем» игры, куда прибывают все участники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велоквеста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На последнем пункте засекается время прибытия команды.</a:t>
            </a:r>
          </a:p>
        </p:txBody>
      </p:sp>
    </p:spTree>
    <p:extLst>
      <p:ext uri="{BB962C8B-B14F-4D97-AF65-F5344CB8AC3E}">
        <p14:creationId xmlns:p14="http://schemas.microsoft.com/office/powerpoint/2010/main" xmlns="" val="318738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1614388004_73-p-fon-svetlo-goluboi-s-perelivom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0" y="-9526"/>
            <a:ext cx="9280140" cy="6867525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838200" y="116632"/>
            <a:ext cx="746760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Описание проведения </a:t>
            </a:r>
            <a:r>
              <a:rPr lang="ru-RU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велоквеста</a:t>
            </a:r>
            <a:r>
              <a:rPr lang="ru-RU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0" y="980728"/>
            <a:ext cx="8892480" cy="54932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/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75270" y="764704"/>
            <a:ext cx="8617210" cy="56166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Принимает  участие в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велоквесте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 человека из каждой группы студентов .Обучающиеся заранее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готовится к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велоквесту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изучая историю города Заволжья, его исторические памятники, здания, карту.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команды должны придумать название команды, отличительные знаки, которые могут быть использованы в одежде, оформлении велосипедов. Каждая команда получает карту маршрута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Команда имеет право воспользоваться 2 подсказками за  всё время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велоквеста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Подсказка запечатана в конверт. В случае, если конверт не распечатан, значит, подсказкой не воспользовались.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Победителями становятся команды, прибывшие к финишу за меньшее время и воспользовавшиеся меньшим количеством подсказок.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Подведение итогов  и награждение проводится по окончании игры  в месте финиша. Победитель, призёры  и  все участники награждаются дипломами и призами.</a:t>
            </a:r>
          </a:p>
        </p:txBody>
      </p:sp>
    </p:spTree>
    <p:extLst>
      <p:ext uri="{BB962C8B-B14F-4D97-AF65-F5344CB8AC3E}">
        <p14:creationId xmlns:p14="http://schemas.microsoft.com/office/powerpoint/2010/main" xmlns="" val="260575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1614388004_73-p-fon-svetlo-goluboi-s-perelivom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838200" y="188640"/>
            <a:ext cx="7467600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Содержание заданий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7544" y="764704"/>
            <a:ext cx="8136904" cy="338437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1 этап -  Задание станция «Космическая»</a:t>
            </a:r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Открытие памятника было приурочено к 25-летию Заволжского моторного завода и пришлось на День советской молодёжи, 26 июня 1983. 3 октября 2016 года в Заволжье побывал автор памятника скульптор Виктор Иванович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Пурихов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. Он передал городскому музею истории эскиз памятника. в лихие 90-е злоумышленники решили сорвать памятник с постамента и сдать на металл. На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шею накинули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трос. Другой конец привязали к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фаркопу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грузовика. Памятник свалили и частично погнули. Но кто-то спугнул воров... Так скульптура валялась на земле несколько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дней.К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счастью, украсть памятник не смогли, а в итоге вернули на своё законное место. 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3528" y="4365104"/>
            <a:ext cx="5184576" cy="18002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Памятник Ю.А. Гагарину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Подсказка: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(У основания памятника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находят букву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0" name="Стрелка вниз 9"/>
          <p:cNvSpPr/>
          <p:nvPr/>
        </p:nvSpPr>
        <p:spPr>
          <a:xfrm>
            <a:off x="2627784" y="3861048"/>
            <a:ext cx="1150218" cy="1008112"/>
          </a:xfrm>
          <a:prstGeom prst="downArrow">
            <a:avLst>
              <a:gd name="adj1" fmla="val 50000"/>
              <a:gd name="adj2" fmla="val 50000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Users\Анна\Desktop\25229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43024"/>
            <a:ext cx="2592288" cy="19444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6562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1614388004_73-p-fon-svetlo-goluboi-s-perelivom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838200" y="188640"/>
            <a:ext cx="7467600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Содержание заданий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7544" y="692696"/>
            <a:ext cx="8280920" cy="345638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b="1" i="1" dirty="0" smtClean="0">
                <a:latin typeface="Arial" pitchFamily="34" charset="0"/>
                <a:cs typeface="Arial" pitchFamily="34" charset="0"/>
              </a:rPr>
              <a:t>2й этап «Читальный терминал». Жилой дом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представляет собой часть ансамбля площади им. В.И. Ленина – исторического </a:t>
            </a:r>
            <a:r>
              <a:rPr lang="ru-RU" b="1" i="1" dirty="0" smtClean="0">
                <a:latin typeface="Arial" pitchFamily="34" charset="0"/>
                <a:cs typeface="Arial" pitchFamily="34" charset="0"/>
              </a:rPr>
              <a:t>центра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города (с 1964 г.) Заволжья. Автором здания (как и всей ансамблевой застройки) является архитектор Н.П. Шеломов (при участии Ф.Д. Корнеева), разработавший свой проект в 1947-1950 годах на основе типовой застройки того периода времени. Строительство дома началась в 1953 году – к этому времени закончились работы по планировке территории, отведенной под застройку, и были окончательно утверждены детальные проекты ряда жилых зданий ансамбля. В ноябре 1955 года дом был завершен </a:t>
            </a:r>
            <a:r>
              <a:rPr lang="ru-RU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и введен </a:t>
            </a:r>
            <a:endParaRPr lang="ru-RU" b="1" i="1" dirty="0" smtClean="0">
              <a:latin typeface="Arial" pitchFamily="34" charset="0"/>
              <a:cs typeface="Arial" pitchFamily="34" charset="0"/>
            </a:endParaRPr>
          </a:p>
          <a:p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3528" y="4365104"/>
            <a:ext cx="5184576" cy="18002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Центральная библиотека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г.Заволжья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Подсказка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(Разгадайте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филворд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у сотрудника  библиотеки и получите  букву Л)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2627784" y="3861048"/>
            <a:ext cx="1150218" cy="1008112"/>
          </a:xfrm>
          <a:prstGeom prst="downArrow">
            <a:avLst>
              <a:gd name="adj1" fmla="val 50000"/>
              <a:gd name="adj2" fmla="val 50000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C:\Users\Анна\Desktop\00c24083-a9ad-59a2-86d1-7244cf2324c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4076" y="4365104"/>
            <a:ext cx="2868364" cy="19982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8674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1614388004_73-p-fon-svetlo-goluboi-s-perelivom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25252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838200" y="267816"/>
            <a:ext cx="7694240" cy="11788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Необходимые ресурсы для реализации проекта</a:t>
            </a:r>
          </a:p>
          <a:p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39952" y="938883"/>
            <a:ext cx="46800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B050"/>
              </a:buClr>
              <a:defRPr/>
            </a:pP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2060"/>
              </a:buClr>
              <a:defRPr/>
            </a:pPr>
            <a:endParaRPr lang="ru-RU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332656" y="14590240"/>
            <a:ext cx="4671677" cy="9967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AutoShape 11" descr="C:\Users\%D0%90%D0%BD%D0%BD%D0%B0\Desktop\i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268760"/>
            <a:ext cx="75608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Участникам необходимо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иметь велосипед, телефон с выходом в интернет 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регистрацией,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ручку или карандаш для выполнения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заданий</a:t>
            </a:r>
          </a:p>
          <a:p>
            <a:pPr marL="285750" lvl="1" indent="-285750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Оргкомитету подготовить и провести этапы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велоквеста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с привлечением волонтеров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Организовать награждение команд 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9006" y="3717032"/>
            <a:ext cx="3820958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885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1614388004_73-p-fon-svetlo-goluboi-s-perelivom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25252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838200" y="267817"/>
            <a:ext cx="7467600" cy="634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Значимость проекта для студентов</a:t>
            </a:r>
          </a:p>
          <a:p>
            <a:endParaRPr lang="ru-RU" sz="1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39952" y="938883"/>
            <a:ext cx="46800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B050"/>
              </a:buClr>
              <a:defRPr/>
            </a:pP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2060"/>
              </a:buClr>
              <a:defRPr/>
            </a:pPr>
            <a:endParaRPr lang="ru-RU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332656" y="14590240"/>
            <a:ext cx="4671677" cy="9967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AutoShape 11" descr="C:\Users\%D0%90%D0%BD%D0%BD%D0%B0\Desktop\i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28674" y="937797"/>
            <a:ext cx="8576121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Вовлечение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молодежи в интерактивные мероприятия 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добровольческую деятельность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по сохранению исторического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наследия родного города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Популяризация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здорового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образа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Повышение уровня межличностных коммуникаций, создание условий для развития творческого и интеллектуального потенциала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Патриотическое воспитание молодежи</a:t>
            </a:r>
          </a:p>
          <a:p>
            <a:pPr marL="285750" indent="-285750">
              <a:buFont typeface="Wingdings" pitchFamily="2" charset="2"/>
              <a:buChar char="Ø"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5338" y="4760072"/>
            <a:ext cx="2599457" cy="19480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387" y="4827912"/>
            <a:ext cx="2664296" cy="18123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8791" y="4847532"/>
            <a:ext cx="3066418" cy="18124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1916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3677</TotalTime>
  <Words>936</Words>
  <Application>Microsoft Office PowerPoint</Application>
  <PresentationFormat>Экран (4:3)</PresentationFormat>
  <Paragraphs>102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</dc:creator>
  <cp:lastModifiedBy>shchanikova</cp:lastModifiedBy>
  <cp:revision>288</cp:revision>
  <dcterms:created xsi:type="dcterms:W3CDTF">2022-11-28T19:02:37Z</dcterms:created>
  <dcterms:modified xsi:type="dcterms:W3CDTF">2026-05-29T10:11:37Z</dcterms:modified>
</cp:coreProperties>
</file>