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1" r:id="rId3"/>
    <p:sldId id="272" r:id="rId4"/>
    <p:sldId id="273" r:id="rId5"/>
    <p:sldId id="274" r:id="rId6"/>
    <p:sldId id="277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75" r:id="rId17"/>
    <p:sldId id="276" r:id="rId18"/>
    <p:sldId id="278" r:id="rId19"/>
    <p:sldId id="270" r:id="rId20"/>
    <p:sldId id="271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9C943D7-2BC4-4909-AEB9-371BB79D0E82}">
          <p14:sldIdLst>
            <p14:sldId id="256"/>
            <p14:sldId id="261"/>
            <p14:sldId id="272"/>
            <p14:sldId id="273"/>
            <p14:sldId id="274"/>
            <p14:sldId id="277"/>
            <p14:sldId id="279"/>
          </p14:sldIdLst>
        </p14:section>
        <p14:section name="Раздел без заголовка" id="{04151FF8-F32F-4F97-B8EE-997B1FB8D736}">
          <p14:sldIdLst>
            <p14:sldId id="280"/>
            <p14:sldId id="281"/>
            <p14:sldId id="282"/>
            <p14:sldId id="283"/>
            <p14:sldId id="284"/>
            <p14:sldId id="285"/>
            <p14:sldId id="286"/>
            <p14:sldId id="287"/>
            <p14:sldId id="275"/>
            <p14:sldId id="276"/>
            <p14:sldId id="278"/>
            <p14:sldId id="270"/>
            <p14:sldId id="271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281" y="2091263"/>
            <a:ext cx="6801440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6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575" y="4682062"/>
            <a:ext cx="6803136" cy="50292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4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400"/>
            </a:lvl2pPr>
            <a:lvl3pPr marL="914400" indent="0" algn="ctr">
              <a:buNone/>
              <a:defRPr sz="1400"/>
            </a:lvl3pPr>
            <a:lvl4pPr marL="1371600" indent="0" algn="ctr">
              <a:buNone/>
              <a:defRPr sz="1400"/>
            </a:lvl4pPr>
            <a:lvl5pPr marL="1828800" indent="0" algn="ctr">
              <a:buNone/>
              <a:defRPr sz="1400"/>
            </a:lvl5pPr>
            <a:lvl6pPr marL="2286000" indent="0" algn="ctr">
              <a:buNone/>
              <a:defRPr sz="1400"/>
            </a:lvl6pPr>
            <a:lvl7pPr marL="2743200" indent="0" algn="ctr">
              <a:buNone/>
              <a:defRPr sz="1400"/>
            </a:lvl7pPr>
            <a:lvl8pPr marL="3200400" indent="0" algn="ctr">
              <a:buNone/>
              <a:defRPr sz="1400"/>
            </a:lvl8pPr>
            <a:lvl9pPr marL="3657600" indent="0" algn="ctr">
              <a:buNone/>
              <a:defRPr sz="14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3931920" y="1327188"/>
            <a:ext cx="1280160" cy="457200"/>
          </a:xfrm>
        </p:spPr>
        <p:txBody>
          <a:bodyPr/>
          <a:lstStyle>
            <a:lvl1pPr algn="ctr">
              <a:defRPr sz="11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CDCE1E22-83FE-4D0D-9584-7C8D500BDFB1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104936" y="5211060"/>
            <a:ext cx="4429125" cy="228600"/>
          </a:xfrm>
        </p:spPr>
        <p:txBody>
          <a:bodyPr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455190" y="5212080"/>
            <a:ext cx="158391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45E48BA-4D23-4FDB-8A11-4FBBCF1D7B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69318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E1E22-83FE-4D0D-9584-7C8D500BDFB1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E48BA-4D23-4FDB-8A11-4FBBCF1D7B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5423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717" y="2094309"/>
            <a:ext cx="6803136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6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2718" y="4682062"/>
            <a:ext cx="6803136" cy="50292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31920" y="1325880"/>
            <a:ext cx="1280160" cy="457200"/>
          </a:xfrm>
        </p:spPr>
        <p:txBody>
          <a:bodyPr/>
          <a:lstStyle>
            <a:lvl1pPr algn="ctr">
              <a:defRPr lang="en-US" sz="11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DCE1E22-83FE-4D0D-9584-7C8D500BDFB1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04679" y="5211060"/>
            <a:ext cx="4430268" cy="228600"/>
          </a:xfrm>
        </p:spPr>
        <p:txBody>
          <a:bodyPr/>
          <a:lstStyle>
            <a:lvl1pPr algn="l"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3378" y="5211060"/>
            <a:ext cx="1584198" cy="228600"/>
          </a:xfrm>
        </p:spPr>
        <p:txBody>
          <a:bodyPr/>
          <a:lstStyle/>
          <a:p>
            <a:fld id="{445E48BA-4D23-4FDB-8A11-4FBBCF1D7B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72773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152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488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E1E22-83FE-4D0D-9584-7C8D500BDFB1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E48BA-4D23-4FDB-8A11-4FBBCF1D7B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6396834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1520" y="2755898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756581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E1E22-83FE-4D0D-9584-7C8D500BDFB1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E48BA-4D23-4FDB-8A11-4FBBCF1D7B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0252994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E1E22-83FE-4D0D-9584-7C8D500BDFB1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E48BA-4D23-4FDB-8A11-4FBBCF1D7B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8412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E1E22-83FE-4D0D-9584-7C8D500BDFB1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E48BA-4D23-4FDB-8A11-4FBBCF1D7B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9979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84147" y="173736"/>
            <a:ext cx="6398514" cy="65105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7392"/>
            <a:ext cx="1823085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4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8976" y="907143"/>
            <a:ext cx="5428856" cy="5043714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3085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E1E22-83FE-4D0D-9584-7C8D500BDFB1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795258" y="6310086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45E48BA-4D23-4FDB-8A11-4FBBCF1D7B9B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Rectangle 11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727725674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3504"/>
            <a:ext cx="1824228" cy="1645920"/>
          </a:xfrm>
        </p:spPr>
        <p:txBody>
          <a:bodyPr anchor="b">
            <a:noAutofit/>
          </a:bodyPr>
          <a:lstStyle>
            <a:lvl1pPr algn="l">
              <a:defRPr sz="24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449" y="173736"/>
            <a:ext cx="6398514" cy="6510528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4228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CDCE1E22-83FE-4D0D-9584-7C8D500BDFB1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9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97546" y="6309360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45E48BA-4D23-4FDB-8A11-4FBBCF1D7B9B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897618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E1E22-83FE-4D0D-9584-7C8D500BDFB1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E48BA-4D23-4FDB-8A11-4FBBCF1D7B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1605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762000"/>
            <a:ext cx="1771650" cy="5257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762000"/>
            <a:ext cx="6057900" cy="5257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E1E22-83FE-4D0D-9584-7C8D500BDFB1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E48BA-4D23-4FDB-8A11-4FBBCF1D7B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94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6022" y="173736"/>
            <a:ext cx="8791956" cy="6510528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1520" y="642594"/>
            <a:ext cx="768096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103120"/>
            <a:ext cx="768096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34768" y="6309360"/>
            <a:ext cx="20574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DCE1E22-83FE-4D0D-9584-7C8D500BDFB1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96896" y="6309360"/>
            <a:ext cx="3950208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23382" y="6309360"/>
            <a:ext cx="10972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45E48BA-4D23-4FDB-8A11-4FBBCF1D7B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688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5.png"/><Relationship Id="rId5" Type="http://schemas.microsoft.com/office/2007/relationships/hdphoto" Target="../media/hdphoto2.wdp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5.png"/><Relationship Id="rId5" Type="http://schemas.microsoft.com/office/2007/relationships/hdphoto" Target="../media/hdphoto3.wdp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5.pn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5.pn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5.pn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5.pn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5.pn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5.pn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5.pn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5.png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5.png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5.png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2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92956A67-2D36-1A2E-59D4-E1AA92D9EE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xmlns="" id="{4F5F5B6A-51B3-EA5C-3F9F-EB043CA856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313" b="96563" l="9932" r="89384">
                        <a14:foregroundMark x1="44863" y1="10313" x2="52055" y2="11250"/>
                        <a14:foregroundMark x1="41096" y1="6563" x2="50342" y2="5313"/>
                        <a14:foregroundMark x1="44178" y1="87813" x2="41096" y2="95938"/>
                        <a14:foregroundMark x1="62329" y1="96250" x2="69863" y2="965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484784"/>
            <a:ext cx="27813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990c65375fa9535e23">
            <a:hlinkClick r:id="" action="ppaction://media"/>
            <a:extLst>
              <a:ext uri="{FF2B5EF4-FFF2-40B4-BE49-F238E27FC236}">
                <a16:creationId xmlns:a16="http://schemas.microsoft.com/office/drawing/2014/main" xmlns="" id="{8EE942E1-D2DD-A9D8-9C8C-06F63363954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483768" y="213285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889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6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>
            <a:extLst>
              <a:ext uri="{FF2B5EF4-FFF2-40B4-BE49-F238E27FC236}">
                <a16:creationId xmlns:a16="http://schemas.microsoft.com/office/drawing/2014/main" xmlns="" id="{6A973FB7-1BC6-64CF-7E3D-A3F8119C5F1A}"/>
              </a:ext>
            </a:extLst>
          </p:cNvPr>
          <p:cNvSpPr txBox="1">
            <a:spLocks/>
          </p:cNvSpPr>
          <p:nvPr/>
        </p:nvSpPr>
        <p:spPr>
          <a:xfrm>
            <a:off x="611560" y="1595636"/>
            <a:ext cx="6459488" cy="326896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Century Gothic" pitchFamily="34" charset="0"/>
              <a:buChar char="□"/>
              <a:defRPr sz="3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Century Gothic" pitchFamily="34" charset="0"/>
              <a:buChar char="□"/>
              <a:defRPr sz="2800">
                <a:solidFill>
                  <a:schemeClr val="bg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Century Gothic" pitchFamily="34" charset="0"/>
              <a:buChar char="□"/>
              <a:defRPr sz="2400">
                <a:solidFill>
                  <a:schemeClr val="bg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Century Gothic" pitchFamily="34" charset="0"/>
              <a:buChar char="□"/>
              <a:defRPr sz="2000">
                <a:solidFill>
                  <a:schemeClr val="bg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Century Gothic" pitchFamily="34" charset="0"/>
              <a:buChar char="□"/>
              <a:defRPr sz="2000">
                <a:solidFill>
                  <a:schemeClr val="bg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Century Gothic" pitchFamily="34" charset="0"/>
              <a:buChar char="□"/>
              <a:defRPr sz="2000">
                <a:solidFill>
                  <a:schemeClr val="bg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Century Gothic" pitchFamily="34" charset="0"/>
              <a:buChar char="□"/>
              <a:defRPr sz="2000">
                <a:solidFill>
                  <a:schemeClr val="bg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Century Gothic" pitchFamily="34" charset="0"/>
              <a:buChar char="□"/>
              <a:defRPr sz="2000">
                <a:solidFill>
                  <a:schemeClr val="bg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Century Gothic" pitchFamily="34" charset="0"/>
              <a:buChar char="□"/>
              <a:defRPr sz="2000">
                <a:solidFill>
                  <a:schemeClr val="bg2"/>
                </a:solidFill>
                <a:latin typeface="+mn-lt"/>
              </a:defRPr>
            </a:lvl9pPr>
          </a:lstStyle>
          <a:p>
            <a:r>
              <a:rPr lang="ru-RU" sz="2800" b="1" kern="0" dirty="0">
                <a:solidFill>
                  <a:srgbClr val="7030A0"/>
                </a:solidFill>
              </a:rPr>
              <a:t>Дослушай вопрос до конца</a:t>
            </a:r>
          </a:p>
          <a:p>
            <a:r>
              <a:rPr lang="ru-RU" sz="2800" b="1" kern="0" dirty="0">
                <a:solidFill>
                  <a:srgbClr val="7030A0"/>
                </a:solidFill>
              </a:rPr>
              <a:t>Не перебивай говорящего</a:t>
            </a:r>
          </a:p>
          <a:p>
            <a:r>
              <a:rPr lang="ru-RU" sz="2800" b="1" kern="0" dirty="0">
                <a:solidFill>
                  <a:srgbClr val="7030A0"/>
                </a:solidFill>
              </a:rPr>
              <a:t>Если знаешь ответ, подними</a:t>
            </a:r>
          </a:p>
          <a:p>
            <a:pPr>
              <a:buFont typeface="Century Gothic" pitchFamily="34" charset="0"/>
              <a:buNone/>
            </a:pPr>
            <a:r>
              <a:rPr lang="ru-RU" sz="2800" b="1" kern="0" dirty="0">
                <a:solidFill>
                  <a:srgbClr val="7030A0"/>
                </a:solidFill>
              </a:rPr>
              <a:t>   руку, с места не выкрикивай</a:t>
            </a:r>
          </a:p>
          <a:p>
            <a:r>
              <a:rPr lang="ru-RU" sz="2800" b="1" kern="0" dirty="0">
                <a:solidFill>
                  <a:srgbClr val="7030A0"/>
                </a:solidFill>
              </a:rPr>
              <a:t>Главное в игре дать правильный (точный) ответ, а не быстрый ответ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xmlns="" id="{43D0A47B-B72B-06E3-5037-986C753AB2FC}"/>
              </a:ext>
            </a:extLst>
          </p:cNvPr>
          <p:cNvSpPr txBox="1">
            <a:spLocks/>
          </p:cNvSpPr>
          <p:nvPr/>
        </p:nvSpPr>
        <p:spPr>
          <a:xfrm>
            <a:off x="-396552" y="452636"/>
            <a:ext cx="7467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entury Gothic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entury Gothic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entury Gothic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entury Gothic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entury Gothic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entury Gothic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entury Gothic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bg2"/>
                </a:solidFill>
                <a:latin typeface="Century Gothic" pitchFamily="34" charset="0"/>
              </a:defRPr>
            </a:lvl9pPr>
          </a:lstStyle>
          <a:p>
            <a:r>
              <a:rPr lang="ru-RU" sz="4400" b="1" kern="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</a:rPr>
              <a:t>Правила игры</a:t>
            </a:r>
          </a:p>
        </p:txBody>
      </p:sp>
      <p:pic>
        <p:nvPicPr>
          <p:cNvPr id="6" name="Picture 4" descr="http://img0.liveinternet.ru/images/attach/c/5/85/146/85146970_sova.png">
            <a:extLst>
              <a:ext uri="{FF2B5EF4-FFF2-40B4-BE49-F238E27FC236}">
                <a16:creationId xmlns:a16="http://schemas.microsoft.com/office/drawing/2014/main" xmlns="" id="{5AD17D20-3B82-9BC6-6C16-83FC442C61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3456432"/>
            <a:ext cx="2482906" cy="30003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687994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2">
            <a:extLst>
              <a:ext uri="{FF2B5EF4-FFF2-40B4-BE49-F238E27FC236}">
                <a16:creationId xmlns:a16="http://schemas.microsoft.com/office/drawing/2014/main" xmlns="" id="{79F25829-1C4D-6068-8A87-4A3EC41D4FF9}"/>
              </a:ext>
            </a:extLst>
          </p:cNvPr>
          <p:cNvSpPr txBox="1">
            <a:spLocks/>
          </p:cNvSpPr>
          <p:nvPr/>
        </p:nvSpPr>
        <p:spPr>
          <a:xfrm>
            <a:off x="971600" y="764704"/>
            <a:ext cx="6960414" cy="2500330"/>
          </a:xfrm>
          <a:prstGeom prst="rect">
            <a:avLst/>
          </a:prstGeom>
        </p:spPr>
        <p:txBody>
          <a:bodyPr>
            <a:norm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6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</a:rPr>
              <a:t>*УГАДАЙ - КА*</a:t>
            </a:r>
          </a:p>
          <a:p>
            <a:pPr algn="ctr"/>
            <a:endParaRPr lang="ru-RU" dirty="0"/>
          </a:p>
        </p:txBody>
      </p:sp>
      <p:pic>
        <p:nvPicPr>
          <p:cNvPr id="4" name="Picture 2" descr="http://fashionblog4fall.info/photo/56b5ba9a8e784.jpg">
            <a:extLst>
              <a:ext uri="{FF2B5EF4-FFF2-40B4-BE49-F238E27FC236}">
                <a16:creationId xmlns:a16="http://schemas.microsoft.com/office/drawing/2014/main" xmlns="" id="{8A0F710F-11D8-4943-496E-5E33C32DC8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2959" y="2492896"/>
            <a:ext cx="7358082" cy="24805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238706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2">
            <a:extLst>
              <a:ext uri="{FF2B5EF4-FFF2-40B4-BE49-F238E27FC236}">
                <a16:creationId xmlns:a16="http://schemas.microsoft.com/office/drawing/2014/main" xmlns="" id="{14029349-673E-162C-90E5-706461CAD0C3}"/>
              </a:ext>
            </a:extLst>
          </p:cNvPr>
          <p:cNvSpPr txBox="1">
            <a:spLocks/>
          </p:cNvSpPr>
          <p:nvPr/>
        </p:nvSpPr>
        <p:spPr>
          <a:xfrm>
            <a:off x="457200" y="571480"/>
            <a:ext cx="7467600" cy="5902472"/>
          </a:xfrm>
          <a:prstGeom prst="rect">
            <a:avLst/>
          </a:prstGeom>
        </p:spPr>
        <p:txBody>
          <a:bodyPr>
            <a:norm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Ø"/>
            </a:pPr>
            <a:r>
              <a:rPr lang="ru-RU" sz="2800" b="1">
                <a:solidFill>
                  <a:srgbClr val="7030A0"/>
                </a:solidFill>
              </a:rPr>
              <a:t>Спаситель Мухи – Цокотухи. </a:t>
            </a:r>
          </a:p>
          <a:p>
            <a:pPr>
              <a:buFont typeface="Wingdings" pitchFamily="2" charset="2"/>
              <a:buChar char="Ø"/>
            </a:pPr>
            <a:r>
              <a:rPr lang="ru-RU" sz="2800" b="1">
                <a:solidFill>
                  <a:srgbClr val="7030A0"/>
                </a:solidFill>
              </a:rPr>
              <a:t>Волшебник, который прячется в бутылке. </a:t>
            </a:r>
          </a:p>
          <a:p>
            <a:pPr>
              <a:buFont typeface="Wingdings" pitchFamily="2" charset="2"/>
              <a:buChar char="Ø"/>
            </a:pPr>
            <a:r>
              <a:rPr lang="ru-RU" sz="2800" b="1">
                <a:solidFill>
                  <a:srgbClr val="7030A0"/>
                </a:solidFill>
              </a:rPr>
              <a:t>Средство передвижения Бабы – Яги. </a:t>
            </a:r>
          </a:p>
          <a:p>
            <a:pPr>
              <a:buFont typeface="Wingdings" pitchFamily="2" charset="2"/>
              <a:buChar char="Ø"/>
            </a:pPr>
            <a:r>
              <a:rPr lang="ru-RU" sz="2800" b="1">
                <a:solidFill>
                  <a:srgbClr val="7030A0"/>
                </a:solidFill>
              </a:rPr>
              <a:t>Как звали девочку с голубыми волосами? </a:t>
            </a:r>
          </a:p>
          <a:p>
            <a:pPr>
              <a:buFont typeface="Wingdings" pitchFamily="2" charset="2"/>
              <a:buChar char="Ø"/>
            </a:pPr>
            <a:r>
              <a:rPr lang="ru-RU" sz="2800" b="1">
                <a:solidFill>
                  <a:srgbClr val="7030A0"/>
                </a:solidFill>
              </a:rPr>
              <a:t>Летние коньки. </a:t>
            </a:r>
          </a:p>
          <a:p>
            <a:endParaRPr lang="ru-RU" dirty="0"/>
          </a:p>
        </p:txBody>
      </p:sp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xmlns="" id="{1E235753-7BCB-3B1C-0E11-BC518DBDB3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334" b="90973" l="9724" r="89840">
                        <a14:foregroundMark x1="79826" y1="26234" x2="76923" y2="12694"/>
                        <a14:foregroundMark x1="76923" y1="12694" x2="67925" y2="7898"/>
                        <a14:foregroundMark x1="67925" y1="7898" x2="59507" y2="6629"/>
                        <a14:foregroundMark x1="59507" y1="6629" x2="51669" y2="7475"/>
                        <a14:foregroundMark x1="51669" y1="7475" x2="50943" y2="16502"/>
                        <a14:foregroundMark x1="50943" y1="16502" x2="62990" y2="25529"/>
                        <a14:foregroundMark x1="62990" y1="25529" x2="70537" y2="16784"/>
                        <a14:foregroundMark x1="70537" y1="16784" x2="72569" y2="12130"/>
                        <a14:foregroundMark x1="65167" y1="25811" x2="66909" y2="31171"/>
                        <a14:foregroundMark x1="41945" y1="11707" x2="49637" y2="15374"/>
                        <a14:foregroundMark x1="49637" y1="15374" x2="57620" y2="14669"/>
                        <a14:foregroundMark x1="57620" y1="14669" x2="47605" y2="10155"/>
                        <a14:foregroundMark x1="47605" y1="10155" x2="42961" y2="11142"/>
                        <a14:foregroundMark x1="58636" y1="44147" x2="57620" y2="52327"/>
                        <a14:foregroundMark x1="57620" y1="52327" x2="61974" y2="45557"/>
                        <a14:foregroundMark x1="61974" y1="45557" x2="59216" y2="44147"/>
                        <a14:foregroundMark x1="49202" y1="90973" x2="51379" y2="877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026734"/>
            <a:ext cx="3713410" cy="3821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210711">
            <a:hlinkClick r:id="" action="ppaction://media"/>
            <a:extLst>
              <a:ext uri="{FF2B5EF4-FFF2-40B4-BE49-F238E27FC236}">
                <a16:creationId xmlns:a16="http://schemas.microsoft.com/office/drawing/2014/main" xmlns="" id="{BB3B7CF9-0322-ACEF-5546-695AB9BEAC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230045" y="566124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732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97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>
            <a:extLst>
              <a:ext uri="{FF2B5EF4-FFF2-40B4-BE49-F238E27FC236}">
                <a16:creationId xmlns:a16="http://schemas.microsoft.com/office/drawing/2014/main" xmlns="" id="{1612F1F5-F62A-6683-A6CA-7CA04E5D2C2F}"/>
              </a:ext>
            </a:extLst>
          </p:cNvPr>
          <p:cNvSpPr txBox="1">
            <a:spLocks/>
          </p:cNvSpPr>
          <p:nvPr/>
        </p:nvSpPr>
        <p:spPr>
          <a:xfrm>
            <a:off x="395536" y="188640"/>
            <a:ext cx="7776864" cy="2500330"/>
          </a:xfrm>
          <a:prstGeom prst="rect">
            <a:avLst/>
          </a:prstGeom>
        </p:spPr>
        <p:txBody>
          <a:bodyPr>
            <a:norm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6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</a:rPr>
              <a:t>*Любимый мультфильм*</a:t>
            </a:r>
          </a:p>
          <a:p>
            <a:pPr algn="ctr"/>
            <a:endParaRPr lang="ru-RU" dirty="0"/>
          </a:p>
        </p:txBody>
      </p:sp>
      <p:pic>
        <p:nvPicPr>
          <p:cNvPr id="3076" name="Picture 4" descr="Picture background">
            <a:extLst>
              <a:ext uri="{FF2B5EF4-FFF2-40B4-BE49-F238E27FC236}">
                <a16:creationId xmlns:a16="http://schemas.microsoft.com/office/drawing/2014/main" xmlns="" id="{C16A02B3-6848-12B6-35B5-442C5E94E8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869" b="99297" l="8047" r="93125">
                        <a14:foregroundMark x1="11172" y1="52052" x2="10391" y2="66589"/>
                        <a14:foregroundMark x1="10391" y1="66589" x2="16797" y2="72567"/>
                        <a14:foregroundMark x1="16797" y1="72567" x2="25313" y2="67409"/>
                        <a14:foregroundMark x1="25313" y1="67409" x2="18672" y2="69402"/>
                        <a14:foregroundMark x1="8047" y1="59437" x2="11563" y2="52872"/>
                        <a14:foregroundMark x1="11563" y1="52872" x2="12812" y2="52989"/>
                        <a14:foregroundMark x1="15391" y1="70457" x2="18203" y2="81008"/>
                        <a14:foregroundMark x1="18203" y1="81008" x2="25781" y2="79250"/>
                        <a14:foregroundMark x1="25781" y1="79250" x2="31563" y2="88042"/>
                        <a14:foregroundMark x1="31563" y1="88042" x2="43281" y2="91325"/>
                        <a14:foregroundMark x1="43281" y1="91325" x2="52422" y2="90504"/>
                        <a14:foregroundMark x1="52422" y1="90504" x2="62578" y2="90973"/>
                        <a14:foregroundMark x1="62578" y1="90973" x2="72891" y2="85932"/>
                        <a14:foregroundMark x1="18750" y1="86284" x2="22500" y2="97538"/>
                        <a14:foregroundMark x1="22500" y1="97538" x2="22500" y2="98828"/>
                        <a14:foregroundMark x1="23047" y1="94607" x2="20547" y2="82063"/>
                        <a14:foregroundMark x1="11875" y1="77022" x2="15391" y2="77022"/>
                        <a14:foregroundMark x1="11250" y1="77843" x2="11953" y2="73740"/>
                        <a14:foregroundMark x1="22578" y1="98359" x2="22891" y2="92966"/>
                        <a14:foregroundMark x1="35391" y1="95545" x2="33984" y2="84760"/>
                        <a14:foregroundMark x1="23516" y1="94138" x2="23047" y2="99297"/>
                        <a14:foregroundMark x1="50078" y1="7620" x2="53203" y2="16764"/>
                        <a14:foregroundMark x1="53203" y1="16764" x2="51250" y2="21923"/>
                        <a14:foregroundMark x1="42266" y1="15826" x2="41094" y2="26495"/>
                        <a14:foregroundMark x1="41094" y1="26495" x2="47344" y2="29543"/>
                        <a14:foregroundMark x1="47344" y1="29543" x2="48438" y2="29074"/>
                        <a14:foregroundMark x1="45313" y1="3869" x2="44375" y2="8324"/>
                        <a14:foregroundMark x1="33828" y1="22978" x2="42656" y2="18406"/>
                        <a14:foregroundMark x1="42656" y1="18406" x2="41172" y2="31301"/>
                        <a14:foregroundMark x1="41172" y1="31301" x2="29688" y2="29660"/>
                        <a14:foregroundMark x1="29688" y1="29660" x2="28828" y2="21454"/>
                        <a14:foregroundMark x1="36875" y1="17351" x2="45391" y2="14654"/>
                        <a14:foregroundMark x1="45391" y1="14654" x2="46250" y2="15358"/>
                        <a14:foregroundMark x1="40078" y1="14185" x2="48047" y2="14537"/>
                        <a14:foregroundMark x1="69766" y1="56858" x2="66016" y2="63306"/>
                        <a14:foregroundMark x1="66016" y1="63306" x2="76563" y2="80539"/>
                        <a14:foregroundMark x1="76563" y1="80539" x2="79453" y2="65651"/>
                        <a14:foregroundMark x1="79453" y1="65651" x2="68359" y2="59437"/>
                        <a14:foregroundMark x1="68359" y1="59437" x2="67734" y2="59906"/>
                        <a14:foregroundMark x1="74141" y1="68113" x2="80313" y2="68464"/>
                        <a14:foregroundMark x1="90000" y1="43962" x2="88828" y2="54396"/>
                        <a14:foregroundMark x1="88828" y1="54396" x2="91875" y2="63540"/>
                        <a14:foregroundMark x1="91875" y1="63540" x2="90703" y2="71395"/>
                        <a14:foregroundMark x1="90703" y1="71395" x2="86094" y2="79953"/>
                        <a14:foregroundMark x1="86094" y1="79953" x2="72422" y2="86401"/>
                        <a14:foregroundMark x1="60703" y1="98007" x2="67891" y2="78312"/>
                        <a14:foregroundMark x1="60703" y1="75498" x2="57422" y2="81712"/>
                        <a14:foregroundMark x1="57422" y1="81712" x2="65547" y2="82298"/>
                        <a14:foregroundMark x1="65547" y1="82298" x2="62031" y2="72919"/>
                        <a14:foregroundMark x1="62031" y1="72919" x2="59062" y2="73740"/>
                        <a14:foregroundMark x1="61016" y1="42673" x2="51797" y2="41032"/>
                        <a14:foregroundMark x1="51797" y1="41032" x2="51563" y2="66823"/>
                        <a14:foregroundMark x1="51563" y1="66823" x2="61172" y2="51583"/>
                        <a14:foregroundMark x1="61172" y1="51583" x2="60547" y2="40211"/>
                        <a14:foregroundMark x1="55078" y1="45955" x2="58828" y2="52286"/>
                        <a14:foregroundMark x1="58828" y1="52286" x2="52422" y2="44549"/>
                        <a14:foregroundMark x1="90547" y1="43728" x2="86563" y2="58030"/>
                        <a14:foregroundMark x1="93125" y1="61079" x2="88438" y2="68816"/>
                        <a14:foregroundMark x1="61484" y1="96717" x2="66641" y2="941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132856"/>
            <a:ext cx="6498468" cy="4331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210711">
            <a:hlinkClick r:id="" action="ppaction://media"/>
            <a:extLst>
              <a:ext uri="{FF2B5EF4-FFF2-40B4-BE49-F238E27FC236}">
                <a16:creationId xmlns:a16="http://schemas.microsoft.com/office/drawing/2014/main" xmlns="" id="{5D94ED4B-745F-8419-5BCC-264F1B22F9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846801" y="560593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570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97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icture background">
            <a:extLst>
              <a:ext uri="{FF2B5EF4-FFF2-40B4-BE49-F238E27FC236}">
                <a16:creationId xmlns:a16="http://schemas.microsoft.com/office/drawing/2014/main" xmlns="" id="{2745EEE6-DDE7-1933-6F86-17A4D81929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503" y="1486437"/>
            <a:ext cx="6534993" cy="490092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E334E72-6851-0181-9670-CA8A90657D24}"/>
              </a:ext>
            </a:extLst>
          </p:cNvPr>
          <p:cNvSpPr txBox="1">
            <a:spLocks/>
          </p:cNvSpPr>
          <p:nvPr/>
        </p:nvSpPr>
        <p:spPr>
          <a:xfrm>
            <a:off x="746708" y="260648"/>
            <a:ext cx="7776864" cy="2500330"/>
          </a:xfrm>
          <a:prstGeom prst="rect">
            <a:avLst/>
          </a:prstGeom>
        </p:spPr>
        <p:txBody>
          <a:bodyPr>
            <a:norm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6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</a:rPr>
              <a:t>*Кто больше?!*</a:t>
            </a:r>
          </a:p>
          <a:p>
            <a:pPr algn="ctr"/>
            <a:endParaRPr lang="ru-RU" dirty="0"/>
          </a:p>
        </p:txBody>
      </p:sp>
      <p:pic>
        <p:nvPicPr>
          <p:cNvPr id="4" name="210711">
            <a:hlinkClick r:id="" action="ppaction://media"/>
            <a:extLst>
              <a:ext uri="{FF2B5EF4-FFF2-40B4-BE49-F238E27FC236}">
                <a16:creationId xmlns:a16="http://schemas.microsoft.com/office/drawing/2014/main" xmlns="" id="{1ADF8AAF-967F-0BFF-F15E-58E6B4C2B3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3609" y="558924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600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97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icture background">
            <a:extLst>
              <a:ext uri="{FF2B5EF4-FFF2-40B4-BE49-F238E27FC236}">
                <a16:creationId xmlns:a16="http://schemas.microsoft.com/office/drawing/2014/main" xmlns="" id="{2745EEE6-DDE7-1933-6F86-17A4D81929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503" y="1486437"/>
            <a:ext cx="6534993" cy="4900923"/>
          </a:xfrm>
          <a:prstGeom prst="rect">
            <a:avLst/>
          </a:prstGeom>
          <a:noFill/>
          <a:ln cmpd="sng">
            <a:solidFill>
              <a:schemeClr val="tx1"/>
            </a:solidFill>
          </a:ln>
        </p:spPr>
      </p:pic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E334E72-6851-0181-9670-CA8A90657D24}"/>
              </a:ext>
            </a:extLst>
          </p:cNvPr>
          <p:cNvSpPr txBox="1">
            <a:spLocks/>
          </p:cNvSpPr>
          <p:nvPr/>
        </p:nvSpPr>
        <p:spPr>
          <a:xfrm>
            <a:off x="746708" y="260648"/>
            <a:ext cx="7776864" cy="2500330"/>
          </a:xfrm>
          <a:prstGeom prst="rect">
            <a:avLst/>
          </a:prstGeom>
        </p:spPr>
        <p:txBody>
          <a:bodyPr>
            <a:norm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6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</a:rPr>
              <a:t>*Кто больше?!*</a:t>
            </a:r>
          </a:p>
          <a:p>
            <a:pPr algn="ctr"/>
            <a:endParaRPr lang="ru-RU" dirty="0"/>
          </a:p>
        </p:txBody>
      </p:sp>
      <p:pic>
        <p:nvPicPr>
          <p:cNvPr id="4" name="210711">
            <a:hlinkClick r:id="" action="ppaction://media"/>
            <a:extLst>
              <a:ext uri="{FF2B5EF4-FFF2-40B4-BE49-F238E27FC236}">
                <a16:creationId xmlns:a16="http://schemas.microsoft.com/office/drawing/2014/main" xmlns="" id="{1ADF8AAF-967F-0BFF-F15E-58E6B4C2B3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3609" y="5589240"/>
            <a:ext cx="487363" cy="487363"/>
          </a:xfrm>
          <a:prstGeom prst="rect">
            <a:avLst/>
          </a:prstGeom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4860032" y="2560344"/>
            <a:ext cx="1152128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814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97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icture background">
            <a:extLst>
              <a:ext uri="{FF2B5EF4-FFF2-40B4-BE49-F238E27FC236}">
                <a16:creationId xmlns:a16="http://schemas.microsoft.com/office/drawing/2014/main" xmlns="" id="{2745EEE6-DDE7-1933-6F86-17A4D81929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503" y="1486437"/>
            <a:ext cx="6534993" cy="4900923"/>
          </a:xfrm>
          <a:prstGeom prst="rect">
            <a:avLst/>
          </a:prstGeom>
          <a:noFill/>
          <a:ln cmpd="sng">
            <a:solidFill>
              <a:schemeClr val="tx1"/>
            </a:solidFill>
          </a:ln>
        </p:spPr>
      </p:pic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E334E72-6851-0181-9670-CA8A90657D24}"/>
              </a:ext>
            </a:extLst>
          </p:cNvPr>
          <p:cNvSpPr txBox="1">
            <a:spLocks/>
          </p:cNvSpPr>
          <p:nvPr/>
        </p:nvSpPr>
        <p:spPr>
          <a:xfrm>
            <a:off x="746708" y="260648"/>
            <a:ext cx="7776864" cy="2500330"/>
          </a:xfrm>
          <a:prstGeom prst="rect">
            <a:avLst/>
          </a:prstGeom>
        </p:spPr>
        <p:txBody>
          <a:bodyPr>
            <a:norm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6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</a:rPr>
              <a:t>*Кто больше?!*</a:t>
            </a:r>
          </a:p>
          <a:p>
            <a:pPr algn="ctr"/>
            <a:endParaRPr lang="ru-RU" dirty="0"/>
          </a:p>
        </p:txBody>
      </p:sp>
      <p:pic>
        <p:nvPicPr>
          <p:cNvPr id="4" name="210711">
            <a:hlinkClick r:id="" action="ppaction://media"/>
            <a:extLst>
              <a:ext uri="{FF2B5EF4-FFF2-40B4-BE49-F238E27FC236}">
                <a16:creationId xmlns:a16="http://schemas.microsoft.com/office/drawing/2014/main" xmlns="" id="{1ADF8AAF-967F-0BFF-F15E-58E6B4C2B3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3609" y="5589240"/>
            <a:ext cx="487363" cy="487363"/>
          </a:xfrm>
          <a:prstGeom prst="rect">
            <a:avLst/>
          </a:prstGeom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4860032" y="2560344"/>
            <a:ext cx="1152128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4571999" y="2852936"/>
            <a:ext cx="1584177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3995936" y="3140968"/>
            <a:ext cx="711212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8988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97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icture background">
            <a:extLst>
              <a:ext uri="{FF2B5EF4-FFF2-40B4-BE49-F238E27FC236}">
                <a16:creationId xmlns:a16="http://schemas.microsoft.com/office/drawing/2014/main" xmlns="" id="{2745EEE6-DDE7-1933-6F86-17A4D81929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503" y="1486437"/>
            <a:ext cx="6534993" cy="4900923"/>
          </a:xfrm>
          <a:prstGeom prst="rect">
            <a:avLst/>
          </a:prstGeom>
          <a:noFill/>
          <a:ln cmpd="sng">
            <a:solidFill>
              <a:schemeClr val="tx1"/>
            </a:solidFill>
          </a:ln>
        </p:spPr>
      </p:pic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E334E72-6851-0181-9670-CA8A90657D24}"/>
              </a:ext>
            </a:extLst>
          </p:cNvPr>
          <p:cNvSpPr txBox="1">
            <a:spLocks/>
          </p:cNvSpPr>
          <p:nvPr/>
        </p:nvSpPr>
        <p:spPr>
          <a:xfrm>
            <a:off x="746708" y="260648"/>
            <a:ext cx="7776864" cy="2500330"/>
          </a:xfrm>
          <a:prstGeom prst="rect">
            <a:avLst/>
          </a:prstGeom>
        </p:spPr>
        <p:txBody>
          <a:bodyPr>
            <a:norm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6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</a:rPr>
              <a:t>*Кто больше?!*</a:t>
            </a:r>
          </a:p>
          <a:p>
            <a:pPr algn="ctr"/>
            <a:endParaRPr lang="ru-RU" dirty="0"/>
          </a:p>
        </p:txBody>
      </p:sp>
      <p:pic>
        <p:nvPicPr>
          <p:cNvPr id="4" name="210711">
            <a:hlinkClick r:id="" action="ppaction://media"/>
            <a:extLst>
              <a:ext uri="{FF2B5EF4-FFF2-40B4-BE49-F238E27FC236}">
                <a16:creationId xmlns:a16="http://schemas.microsoft.com/office/drawing/2014/main" xmlns="" id="{1ADF8AAF-967F-0BFF-F15E-58E6B4C2B3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3609" y="5589240"/>
            <a:ext cx="487363" cy="487363"/>
          </a:xfrm>
          <a:prstGeom prst="rect">
            <a:avLst/>
          </a:prstGeom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4860032" y="2560344"/>
            <a:ext cx="1152128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4571999" y="2852936"/>
            <a:ext cx="1584177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3995936" y="3140968"/>
            <a:ext cx="711212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3707904" y="3429000"/>
            <a:ext cx="158417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7958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97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icture background">
            <a:extLst>
              <a:ext uri="{FF2B5EF4-FFF2-40B4-BE49-F238E27FC236}">
                <a16:creationId xmlns:a16="http://schemas.microsoft.com/office/drawing/2014/main" xmlns="" id="{2745EEE6-DDE7-1933-6F86-17A4D81929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503" y="1486437"/>
            <a:ext cx="6534993" cy="4900923"/>
          </a:xfrm>
          <a:prstGeom prst="rect">
            <a:avLst/>
          </a:prstGeom>
          <a:noFill/>
          <a:ln cmpd="sng">
            <a:solidFill>
              <a:schemeClr val="tx1"/>
            </a:solidFill>
          </a:ln>
        </p:spPr>
      </p:pic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E334E72-6851-0181-9670-CA8A90657D24}"/>
              </a:ext>
            </a:extLst>
          </p:cNvPr>
          <p:cNvSpPr txBox="1">
            <a:spLocks/>
          </p:cNvSpPr>
          <p:nvPr/>
        </p:nvSpPr>
        <p:spPr>
          <a:xfrm>
            <a:off x="746708" y="260648"/>
            <a:ext cx="7776864" cy="2500330"/>
          </a:xfrm>
          <a:prstGeom prst="rect">
            <a:avLst/>
          </a:prstGeom>
        </p:spPr>
        <p:txBody>
          <a:bodyPr>
            <a:norm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6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</a:rPr>
              <a:t>*Кто больше?!*</a:t>
            </a:r>
          </a:p>
          <a:p>
            <a:pPr algn="ctr"/>
            <a:endParaRPr lang="ru-RU" dirty="0"/>
          </a:p>
        </p:txBody>
      </p:sp>
      <p:pic>
        <p:nvPicPr>
          <p:cNvPr id="4" name="210711">
            <a:hlinkClick r:id="" action="ppaction://media"/>
            <a:extLst>
              <a:ext uri="{FF2B5EF4-FFF2-40B4-BE49-F238E27FC236}">
                <a16:creationId xmlns:a16="http://schemas.microsoft.com/office/drawing/2014/main" xmlns="" id="{1ADF8AAF-967F-0BFF-F15E-58E6B4C2B3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3609" y="5589240"/>
            <a:ext cx="487363" cy="487363"/>
          </a:xfrm>
          <a:prstGeom prst="rect">
            <a:avLst/>
          </a:prstGeom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4860032" y="2560344"/>
            <a:ext cx="1152128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4571999" y="2852936"/>
            <a:ext cx="1584177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3995936" y="3140968"/>
            <a:ext cx="711212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3707904" y="3429000"/>
            <a:ext cx="158417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2843808" y="3717032"/>
            <a:ext cx="158417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8105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97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icture background">
            <a:extLst>
              <a:ext uri="{FF2B5EF4-FFF2-40B4-BE49-F238E27FC236}">
                <a16:creationId xmlns:a16="http://schemas.microsoft.com/office/drawing/2014/main" xmlns="" id="{2745EEE6-DDE7-1933-6F86-17A4D81929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503" y="1486437"/>
            <a:ext cx="6534993" cy="4900923"/>
          </a:xfrm>
          <a:prstGeom prst="rect">
            <a:avLst/>
          </a:prstGeom>
          <a:noFill/>
          <a:ln cmpd="sng">
            <a:solidFill>
              <a:schemeClr val="tx1"/>
            </a:solidFill>
          </a:ln>
        </p:spPr>
      </p:pic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E334E72-6851-0181-9670-CA8A90657D24}"/>
              </a:ext>
            </a:extLst>
          </p:cNvPr>
          <p:cNvSpPr txBox="1">
            <a:spLocks/>
          </p:cNvSpPr>
          <p:nvPr/>
        </p:nvSpPr>
        <p:spPr>
          <a:xfrm>
            <a:off x="746708" y="260648"/>
            <a:ext cx="7776864" cy="2500330"/>
          </a:xfrm>
          <a:prstGeom prst="rect">
            <a:avLst/>
          </a:prstGeom>
        </p:spPr>
        <p:txBody>
          <a:bodyPr>
            <a:norm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6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</a:rPr>
              <a:t>*Кто больше?!*</a:t>
            </a:r>
          </a:p>
          <a:p>
            <a:pPr algn="ctr"/>
            <a:endParaRPr lang="ru-RU" dirty="0"/>
          </a:p>
        </p:txBody>
      </p:sp>
      <p:pic>
        <p:nvPicPr>
          <p:cNvPr id="4" name="210711">
            <a:hlinkClick r:id="" action="ppaction://media"/>
            <a:extLst>
              <a:ext uri="{FF2B5EF4-FFF2-40B4-BE49-F238E27FC236}">
                <a16:creationId xmlns:a16="http://schemas.microsoft.com/office/drawing/2014/main" xmlns="" id="{1ADF8AAF-967F-0BFF-F15E-58E6B4C2B3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3609" y="5589240"/>
            <a:ext cx="487363" cy="487363"/>
          </a:xfrm>
          <a:prstGeom prst="rect">
            <a:avLst/>
          </a:prstGeom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4860032" y="2560344"/>
            <a:ext cx="1152128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4571999" y="2852936"/>
            <a:ext cx="1584177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3995936" y="3140968"/>
            <a:ext cx="711212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3707904" y="3429000"/>
            <a:ext cx="158417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2843808" y="3717032"/>
            <a:ext cx="158417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4571999" y="4005064"/>
            <a:ext cx="1152128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698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97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icture background">
            <a:extLst>
              <a:ext uri="{FF2B5EF4-FFF2-40B4-BE49-F238E27FC236}">
                <a16:creationId xmlns:a16="http://schemas.microsoft.com/office/drawing/2014/main" xmlns="" id="{2745EEE6-DDE7-1933-6F86-17A4D81929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503" y="1486437"/>
            <a:ext cx="6534993" cy="4900923"/>
          </a:xfrm>
          <a:prstGeom prst="rect">
            <a:avLst/>
          </a:prstGeom>
          <a:noFill/>
          <a:ln cmpd="sng">
            <a:solidFill>
              <a:schemeClr val="tx1"/>
            </a:solidFill>
          </a:ln>
        </p:spPr>
      </p:pic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E334E72-6851-0181-9670-CA8A90657D24}"/>
              </a:ext>
            </a:extLst>
          </p:cNvPr>
          <p:cNvSpPr txBox="1">
            <a:spLocks/>
          </p:cNvSpPr>
          <p:nvPr/>
        </p:nvSpPr>
        <p:spPr>
          <a:xfrm>
            <a:off x="746708" y="260648"/>
            <a:ext cx="7776864" cy="2500330"/>
          </a:xfrm>
          <a:prstGeom prst="rect">
            <a:avLst/>
          </a:prstGeom>
        </p:spPr>
        <p:txBody>
          <a:bodyPr>
            <a:norm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6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</a:rPr>
              <a:t>*Кто больше?!*</a:t>
            </a:r>
          </a:p>
          <a:p>
            <a:pPr algn="ctr"/>
            <a:endParaRPr lang="ru-RU" dirty="0"/>
          </a:p>
        </p:txBody>
      </p:sp>
      <p:pic>
        <p:nvPicPr>
          <p:cNvPr id="4" name="210711">
            <a:hlinkClick r:id="" action="ppaction://media"/>
            <a:extLst>
              <a:ext uri="{FF2B5EF4-FFF2-40B4-BE49-F238E27FC236}">
                <a16:creationId xmlns:a16="http://schemas.microsoft.com/office/drawing/2014/main" xmlns="" id="{1ADF8AAF-967F-0BFF-F15E-58E6B4C2B3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3609" y="5589240"/>
            <a:ext cx="487363" cy="487363"/>
          </a:xfrm>
          <a:prstGeom prst="rect">
            <a:avLst/>
          </a:prstGeom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4860032" y="2560344"/>
            <a:ext cx="1152128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4571999" y="2852936"/>
            <a:ext cx="1584177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3995936" y="3140968"/>
            <a:ext cx="711212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3707904" y="3429000"/>
            <a:ext cx="158417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2843808" y="3717032"/>
            <a:ext cx="158417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4571999" y="4005064"/>
            <a:ext cx="1152128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3059832" y="4365104"/>
            <a:ext cx="1152128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3579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97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icture background">
            <a:extLst>
              <a:ext uri="{FF2B5EF4-FFF2-40B4-BE49-F238E27FC236}">
                <a16:creationId xmlns:a16="http://schemas.microsoft.com/office/drawing/2014/main" xmlns="" id="{2745EEE6-DDE7-1933-6F86-17A4D81929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503" y="1486437"/>
            <a:ext cx="6534993" cy="4900923"/>
          </a:xfrm>
          <a:prstGeom prst="rect">
            <a:avLst/>
          </a:prstGeom>
          <a:noFill/>
          <a:ln cmpd="sng">
            <a:solidFill>
              <a:schemeClr val="tx1"/>
            </a:solidFill>
          </a:ln>
        </p:spPr>
      </p:pic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E334E72-6851-0181-9670-CA8A90657D24}"/>
              </a:ext>
            </a:extLst>
          </p:cNvPr>
          <p:cNvSpPr txBox="1">
            <a:spLocks/>
          </p:cNvSpPr>
          <p:nvPr/>
        </p:nvSpPr>
        <p:spPr>
          <a:xfrm>
            <a:off x="746708" y="260648"/>
            <a:ext cx="7776864" cy="2500330"/>
          </a:xfrm>
          <a:prstGeom prst="rect">
            <a:avLst/>
          </a:prstGeom>
        </p:spPr>
        <p:txBody>
          <a:bodyPr>
            <a:norm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6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</a:rPr>
              <a:t>*Кто больше?!*</a:t>
            </a:r>
          </a:p>
          <a:p>
            <a:pPr algn="ctr"/>
            <a:endParaRPr lang="ru-RU" dirty="0"/>
          </a:p>
        </p:txBody>
      </p:sp>
      <p:pic>
        <p:nvPicPr>
          <p:cNvPr id="4" name="210711">
            <a:hlinkClick r:id="" action="ppaction://media"/>
            <a:extLst>
              <a:ext uri="{FF2B5EF4-FFF2-40B4-BE49-F238E27FC236}">
                <a16:creationId xmlns:a16="http://schemas.microsoft.com/office/drawing/2014/main" xmlns="" id="{1ADF8AAF-967F-0BFF-F15E-58E6B4C2B3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3609" y="5589240"/>
            <a:ext cx="487363" cy="487363"/>
          </a:xfrm>
          <a:prstGeom prst="rect">
            <a:avLst/>
          </a:prstGeom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4860032" y="2560344"/>
            <a:ext cx="1152128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4571999" y="2852936"/>
            <a:ext cx="1584177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3995936" y="3140968"/>
            <a:ext cx="711212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3707904" y="3429000"/>
            <a:ext cx="158417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2843808" y="3717032"/>
            <a:ext cx="158417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4571999" y="4005064"/>
            <a:ext cx="1152128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3059832" y="4365104"/>
            <a:ext cx="1152128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283968" y="4653136"/>
            <a:ext cx="1368152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7581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97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icture background">
            <a:extLst>
              <a:ext uri="{FF2B5EF4-FFF2-40B4-BE49-F238E27FC236}">
                <a16:creationId xmlns:a16="http://schemas.microsoft.com/office/drawing/2014/main" xmlns="" id="{2745EEE6-DDE7-1933-6F86-17A4D81929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503" y="1486437"/>
            <a:ext cx="6534993" cy="4900923"/>
          </a:xfrm>
          <a:prstGeom prst="rect">
            <a:avLst/>
          </a:prstGeom>
          <a:noFill/>
          <a:ln cmpd="sng">
            <a:solidFill>
              <a:schemeClr val="tx1"/>
            </a:solidFill>
          </a:ln>
        </p:spPr>
      </p:pic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E334E72-6851-0181-9670-CA8A90657D24}"/>
              </a:ext>
            </a:extLst>
          </p:cNvPr>
          <p:cNvSpPr txBox="1">
            <a:spLocks/>
          </p:cNvSpPr>
          <p:nvPr/>
        </p:nvSpPr>
        <p:spPr>
          <a:xfrm>
            <a:off x="746708" y="260648"/>
            <a:ext cx="7776864" cy="2500330"/>
          </a:xfrm>
          <a:prstGeom prst="rect">
            <a:avLst/>
          </a:prstGeom>
        </p:spPr>
        <p:txBody>
          <a:bodyPr>
            <a:norm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6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</a:rPr>
              <a:t>*Кто больше?!*</a:t>
            </a:r>
          </a:p>
          <a:p>
            <a:pPr algn="ctr"/>
            <a:endParaRPr lang="ru-RU" dirty="0"/>
          </a:p>
        </p:txBody>
      </p:sp>
      <p:pic>
        <p:nvPicPr>
          <p:cNvPr id="4" name="210711">
            <a:hlinkClick r:id="" action="ppaction://media"/>
            <a:extLst>
              <a:ext uri="{FF2B5EF4-FFF2-40B4-BE49-F238E27FC236}">
                <a16:creationId xmlns:a16="http://schemas.microsoft.com/office/drawing/2014/main" xmlns="" id="{1ADF8AAF-967F-0BFF-F15E-58E6B4C2B3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3609" y="5589240"/>
            <a:ext cx="487363" cy="487363"/>
          </a:xfrm>
          <a:prstGeom prst="rect">
            <a:avLst/>
          </a:prstGeom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4860032" y="2560344"/>
            <a:ext cx="1152128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4571999" y="2852936"/>
            <a:ext cx="1584177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3995936" y="3140968"/>
            <a:ext cx="711212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3707904" y="3429000"/>
            <a:ext cx="158417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2843808" y="3717032"/>
            <a:ext cx="158417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4571999" y="4005064"/>
            <a:ext cx="1152128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3059832" y="4365104"/>
            <a:ext cx="1152128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283968" y="4653136"/>
            <a:ext cx="1368152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3347864" y="4941168"/>
            <a:ext cx="1359284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3166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97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icture background">
            <a:extLst>
              <a:ext uri="{FF2B5EF4-FFF2-40B4-BE49-F238E27FC236}">
                <a16:creationId xmlns:a16="http://schemas.microsoft.com/office/drawing/2014/main" xmlns="" id="{2745EEE6-DDE7-1933-6F86-17A4D81929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503" y="1486437"/>
            <a:ext cx="6534993" cy="4900923"/>
          </a:xfrm>
          <a:prstGeom prst="rect">
            <a:avLst/>
          </a:prstGeom>
          <a:noFill/>
          <a:ln cmpd="sng">
            <a:solidFill>
              <a:schemeClr val="tx1"/>
            </a:solidFill>
          </a:ln>
        </p:spPr>
      </p:pic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E334E72-6851-0181-9670-CA8A90657D24}"/>
              </a:ext>
            </a:extLst>
          </p:cNvPr>
          <p:cNvSpPr txBox="1">
            <a:spLocks/>
          </p:cNvSpPr>
          <p:nvPr/>
        </p:nvSpPr>
        <p:spPr>
          <a:xfrm>
            <a:off x="746708" y="260648"/>
            <a:ext cx="7776864" cy="2500330"/>
          </a:xfrm>
          <a:prstGeom prst="rect">
            <a:avLst/>
          </a:prstGeom>
        </p:spPr>
        <p:txBody>
          <a:bodyPr>
            <a:normAutofit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6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</a:rPr>
              <a:t>*Кто больше?!*</a:t>
            </a:r>
          </a:p>
          <a:p>
            <a:pPr algn="ctr"/>
            <a:endParaRPr lang="ru-RU" dirty="0"/>
          </a:p>
        </p:txBody>
      </p:sp>
      <p:pic>
        <p:nvPicPr>
          <p:cNvPr id="4" name="210711">
            <a:hlinkClick r:id="" action="ppaction://media"/>
            <a:extLst>
              <a:ext uri="{FF2B5EF4-FFF2-40B4-BE49-F238E27FC236}">
                <a16:creationId xmlns:a16="http://schemas.microsoft.com/office/drawing/2014/main" xmlns="" id="{1ADF8AAF-967F-0BFF-F15E-58E6B4C2B3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3609" y="5589240"/>
            <a:ext cx="487363" cy="487363"/>
          </a:xfrm>
          <a:prstGeom prst="rect">
            <a:avLst/>
          </a:prstGeom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4860032" y="2560344"/>
            <a:ext cx="1152128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4571999" y="2852936"/>
            <a:ext cx="1584177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3995936" y="3140968"/>
            <a:ext cx="711212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3707904" y="3429000"/>
            <a:ext cx="158417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2843808" y="3717032"/>
            <a:ext cx="158417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4571999" y="4005064"/>
            <a:ext cx="1152128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3059832" y="4365104"/>
            <a:ext cx="1152128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283968" y="4653136"/>
            <a:ext cx="1368152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3347864" y="4941168"/>
            <a:ext cx="1359284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3722126" y="5229200"/>
            <a:ext cx="1641961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9497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97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2">
            <a:extLst>
              <a:ext uri="{FF2B5EF4-FFF2-40B4-BE49-F238E27FC236}">
                <a16:creationId xmlns:a16="http://schemas.microsoft.com/office/drawing/2014/main" xmlns="" id="{DACF5BCE-7C9B-4013-F85A-35C6E429E4A3}"/>
              </a:ext>
            </a:extLst>
          </p:cNvPr>
          <p:cNvSpPr txBox="1">
            <a:spLocks/>
          </p:cNvSpPr>
          <p:nvPr/>
        </p:nvSpPr>
        <p:spPr>
          <a:xfrm>
            <a:off x="755576" y="548680"/>
            <a:ext cx="7467600" cy="5902472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182880" indent="-182880" algn="l" defTabSz="914400" rtl="0" eaLnBrk="1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800" b="1" dirty="0">
                <a:solidFill>
                  <a:srgbClr val="7030A0"/>
                </a:solidFill>
              </a:rPr>
              <a:t>•	Может ли дрозд отморозить хвост?.</a:t>
            </a:r>
          </a:p>
          <a:p>
            <a:pPr marL="0" indent="0">
              <a:buNone/>
            </a:pPr>
            <a:r>
              <a:rPr lang="ru-RU" sz="2800" b="1" dirty="0">
                <a:solidFill>
                  <a:srgbClr val="7030A0"/>
                </a:solidFill>
              </a:rPr>
              <a:t>•	Может ли оса взлететь на небеса? </a:t>
            </a:r>
          </a:p>
          <a:p>
            <a:pPr marL="0" indent="0">
              <a:buNone/>
            </a:pPr>
            <a:r>
              <a:rPr lang="ru-RU" sz="2800" b="1" dirty="0">
                <a:solidFill>
                  <a:srgbClr val="7030A0"/>
                </a:solidFill>
              </a:rPr>
              <a:t>•	Может ли барсук залезть за шишками на сук? </a:t>
            </a:r>
          </a:p>
          <a:p>
            <a:pPr marL="0" indent="0">
              <a:buNone/>
            </a:pPr>
            <a:r>
              <a:rPr lang="ru-RU" sz="2800" b="1" dirty="0">
                <a:solidFill>
                  <a:srgbClr val="7030A0"/>
                </a:solidFill>
              </a:rPr>
              <a:t>•	Может ли тюлень на боку лежать весь день? </a:t>
            </a:r>
          </a:p>
          <a:p>
            <a:pPr marL="0" indent="0">
              <a:buNone/>
            </a:pPr>
            <a:r>
              <a:rPr lang="ru-RU" sz="2800" b="1" dirty="0">
                <a:solidFill>
                  <a:srgbClr val="7030A0"/>
                </a:solidFill>
              </a:rPr>
              <a:t>•	Может ли сова прикусить себе язык? •	Может ли синица на крыше поселиться? </a:t>
            </a:r>
          </a:p>
          <a:p>
            <a:pPr marL="0" indent="0">
              <a:buNone/>
            </a:pPr>
            <a:r>
              <a:rPr lang="ru-RU" sz="2800" b="1" dirty="0">
                <a:solidFill>
                  <a:srgbClr val="7030A0"/>
                </a:solidFill>
              </a:rPr>
              <a:t>•	Может ли еж собирать яблоки, грибы спиной? (да).</a:t>
            </a:r>
          </a:p>
          <a:p>
            <a:pPr marL="0" indent="0">
              <a:buNone/>
            </a:pPr>
            <a:r>
              <a:rPr lang="ru-RU" sz="2800" b="1" dirty="0">
                <a:solidFill>
                  <a:srgbClr val="7030A0"/>
                </a:solidFill>
              </a:rPr>
              <a:t>•	Может ли интересной событие произойти 31 февраля? </a:t>
            </a:r>
          </a:p>
          <a:p>
            <a:pPr marL="0" indent="0">
              <a:buNone/>
            </a:pPr>
            <a:r>
              <a:rPr lang="ru-RU" sz="2800" b="1" dirty="0">
                <a:solidFill>
                  <a:srgbClr val="7030A0"/>
                </a:solidFill>
              </a:rPr>
              <a:t>•	Может ли крокодил высунуть язык? </a:t>
            </a:r>
          </a:p>
          <a:p>
            <a:pPr marL="0" indent="0">
              <a:buNone/>
            </a:pPr>
            <a:endParaRPr lang="ru-RU" sz="2800" b="1" dirty="0">
              <a:solidFill>
                <a:srgbClr val="7030A0"/>
              </a:solidFill>
            </a:endParaRPr>
          </a:p>
        </p:txBody>
      </p:sp>
      <p:pic>
        <p:nvPicPr>
          <p:cNvPr id="3" name="210711">
            <a:hlinkClick r:id="" action="ppaction://media"/>
            <a:extLst>
              <a:ext uri="{FF2B5EF4-FFF2-40B4-BE49-F238E27FC236}">
                <a16:creationId xmlns:a16="http://schemas.microsoft.com/office/drawing/2014/main" xmlns="" id="{91DA1481-369C-FDBC-6935-87AB3F7391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79494" y="544522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178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97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>
            <a:extLst>
              <a:ext uri="{FF2B5EF4-FFF2-40B4-BE49-F238E27FC236}">
                <a16:creationId xmlns:a16="http://schemas.microsoft.com/office/drawing/2014/main" xmlns="" id="{36C2656C-2D54-1694-2D17-C78E4DF8A0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2277" y="634175"/>
            <a:ext cx="3999446" cy="5589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210711">
            <a:hlinkClick r:id="" action="ppaction://media"/>
            <a:extLst>
              <a:ext uri="{FF2B5EF4-FFF2-40B4-BE49-F238E27FC236}">
                <a16:creationId xmlns:a16="http://schemas.microsoft.com/office/drawing/2014/main" xmlns="" id="{AB18D23E-C8E1-6409-6876-D7CEA6B4AF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740352" y="5517232"/>
            <a:ext cx="487363" cy="487363"/>
          </a:xfrm>
          <a:prstGeom prst="rect">
            <a:avLst/>
          </a:prstGeom>
        </p:spPr>
      </p:pic>
      <p:pic>
        <p:nvPicPr>
          <p:cNvPr id="3" name="Picture 4" descr="http://img0.liveinternet.ru/images/attach/c/5/85/146/85146970_sova.png">
            <a:extLst>
              <a:ext uri="{FF2B5EF4-FFF2-40B4-BE49-F238E27FC236}">
                <a16:creationId xmlns:a16="http://schemas.microsoft.com/office/drawing/2014/main" xmlns="" id="{B4440ECF-F0F8-247A-150A-BD96ABF0FB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196829" y="3573016"/>
            <a:ext cx="2413638" cy="291669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33102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97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10711">
            <a:hlinkClick r:id="" action="ppaction://media"/>
            <a:extLst>
              <a:ext uri="{FF2B5EF4-FFF2-40B4-BE49-F238E27FC236}">
                <a16:creationId xmlns:a16="http://schemas.microsoft.com/office/drawing/2014/main" xmlns="" id="{AB18D23E-C8E1-6409-6876-D7CEA6B4AF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740352" y="5517232"/>
            <a:ext cx="487363" cy="487363"/>
          </a:xfrm>
          <a:prstGeom prst="rect">
            <a:avLst/>
          </a:prstGeom>
        </p:spPr>
      </p:pic>
      <p:pic>
        <p:nvPicPr>
          <p:cNvPr id="3" name="Picture 4" descr="http://img0.liveinternet.ru/images/attach/c/5/85/146/85146970_sova.png">
            <a:extLst>
              <a:ext uri="{FF2B5EF4-FFF2-40B4-BE49-F238E27FC236}">
                <a16:creationId xmlns:a16="http://schemas.microsoft.com/office/drawing/2014/main" xmlns="" id="{B4440ECF-F0F8-247A-150A-BD96ABF0FB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196829" y="3573016"/>
            <a:ext cx="2413638" cy="2916691"/>
          </a:xfrm>
          <a:prstGeom prst="rect">
            <a:avLst/>
          </a:prstGeom>
          <a:noFill/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2DF61C9F-147C-059D-F51F-2A5DF6E7721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6" t="9695" r="2406" b="54030"/>
          <a:stretch/>
        </p:blipFill>
        <p:spPr bwMode="auto">
          <a:xfrm>
            <a:off x="2195736" y="948941"/>
            <a:ext cx="5776642" cy="27363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55122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97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1104" y="274638"/>
            <a:ext cx="7772400" cy="706090"/>
          </a:xfrm>
        </p:spPr>
        <p:txBody>
          <a:bodyPr/>
          <a:lstStyle/>
          <a:p>
            <a:r>
              <a:rPr lang="ru-RU" sz="3200" b="1" dirty="0">
                <a:solidFill>
                  <a:schemeClr val="tx1"/>
                </a:solidFill>
              </a:rPr>
              <a:t> «Мудрость гласит»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4372620"/>
              </p:ext>
            </p:extLst>
          </p:nvPr>
        </p:nvGraphicFramePr>
        <p:xfrm>
          <a:off x="683568" y="1124744"/>
          <a:ext cx="3312368" cy="5311140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331236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Не ударить в грязь лицом.</a:t>
                      </a:r>
                      <a:br>
                        <a:rPr lang="ru-RU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Держать себя в руках.</a:t>
                      </a:r>
                      <a:br>
                        <a:rPr lang="ru-RU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Мелькнуть, как молния.</a:t>
                      </a:r>
                      <a:br>
                        <a:rPr lang="ru-RU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Игра не стоит свеч.</a:t>
                      </a:r>
                      <a:br>
                        <a:rPr lang="ru-RU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Стрелять без промаха.</a:t>
                      </a:r>
                      <a:br>
                        <a:rPr lang="ru-RU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Во что бы то ни стало.</a:t>
                      </a:r>
                      <a:br>
                        <a:rPr lang="ru-RU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 Вешать голову.</a:t>
                      </a:r>
                      <a:endParaRPr lang="ru-RU" sz="2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 fontAlgn="ctr"/>
                      <a:r>
                        <a:rPr lang="ru-RU" sz="2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 Не находить себе места.</a:t>
                      </a:r>
                      <a:endParaRPr lang="ru-RU" sz="2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0" marR="95250" marT="95250" marB="9525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4572000" y="1196752"/>
            <a:ext cx="4067944" cy="415498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fontAlgn="ctr"/>
            <a:r>
              <a:rPr lang="ru-RU" sz="2400" dirty="0">
                <a:solidFill>
                  <a:srgbClr val="000000"/>
                </a:solidFill>
                <a:latin typeface="Times New Roman"/>
              </a:rPr>
              <a:t> Занятие, которое себя не оправдывает.</a:t>
            </a:r>
            <a:br>
              <a:rPr lang="ru-RU" sz="2400" dirty="0">
                <a:solidFill>
                  <a:srgbClr val="000000"/>
                </a:solidFill>
                <a:latin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</a:rPr>
              <a:t> Обязательно.</a:t>
            </a:r>
            <a:br>
              <a:rPr lang="ru-RU" sz="2400" dirty="0">
                <a:solidFill>
                  <a:srgbClr val="000000"/>
                </a:solidFill>
                <a:latin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</a:rPr>
              <a:t> Очень быстро.</a:t>
            </a:r>
            <a:br>
              <a:rPr lang="ru-RU" sz="2400" dirty="0">
                <a:solidFill>
                  <a:srgbClr val="000000"/>
                </a:solidFill>
                <a:latin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</a:rPr>
              <a:t>Точно в цель.</a:t>
            </a:r>
            <a:br>
              <a:rPr lang="ru-RU" sz="2400" dirty="0">
                <a:solidFill>
                  <a:srgbClr val="000000"/>
                </a:solidFill>
                <a:latin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</a:rPr>
              <a:t> Сохранять самообладание.</a:t>
            </a:r>
            <a:br>
              <a:rPr lang="ru-RU" sz="2400" dirty="0">
                <a:solidFill>
                  <a:srgbClr val="000000"/>
                </a:solidFill>
                <a:latin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</a:rPr>
              <a:t> Показать себя с лучшей стороны.</a:t>
            </a:r>
            <a:br>
              <a:rPr lang="ru-RU" sz="2400" dirty="0">
                <a:solidFill>
                  <a:srgbClr val="000000"/>
                </a:solidFill>
                <a:latin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</a:rPr>
              <a:t> Быть в состоянии большого волнения.</a:t>
            </a:r>
            <a:br>
              <a:rPr lang="ru-RU" sz="2400" dirty="0">
                <a:solidFill>
                  <a:srgbClr val="000000"/>
                </a:solidFill>
                <a:latin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</a:rPr>
              <a:t> Огорчаться.</a:t>
            </a:r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3275856" y="1484784"/>
            <a:ext cx="1440160" cy="21602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2699792" y="2276872"/>
            <a:ext cx="2016224" cy="9973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V="1">
            <a:off x="1763688" y="2564904"/>
            <a:ext cx="2952328" cy="7093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V="1">
            <a:off x="3275856" y="1484784"/>
            <a:ext cx="1440160" cy="21602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1835696" y="2996952"/>
            <a:ext cx="3888432" cy="136815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V="1">
            <a:off x="2376286" y="2276872"/>
            <a:ext cx="3491858" cy="247408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V="1">
            <a:off x="2123728" y="5157192"/>
            <a:ext cx="2880320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V="1">
            <a:off x="1619672" y="4365104"/>
            <a:ext cx="3161754" cy="158417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5" name="210711">
            <a:hlinkClick r:id="" action="ppaction://media"/>
            <a:extLst>
              <a:ext uri="{FF2B5EF4-FFF2-40B4-BE49-F238E27FC236}">
                <a16:creationId xmlns:a16="http://schemas.microsoft.com/office/drawing/2014/main" xmlns="" id="{4FFA1374-B5AD-CFB0-EDAF-339BB5A7D4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846801" y="558924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492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6797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63040" y="228447"/>
            <a:ext cx="7680960" cy="1371600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Подведение итогов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73053" y="1600047"/>
            <a:ext cx="65527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Познание — великая страна,</a:t>
            </a:r>
          </a:p>
          <a:p>
            <a:r>
              <a:rPr lang="ru-RU" sz="2400" dirty="0"/>
              <a:t>Как бесконечность, глубока она.</a:t>
            </a:r>
          </a:p>
          <a:p>
            <a:r>
              <a:rPr lang="ru-RU" sz="2400" dirty="0"/>
              <a:t>В страну ведут великие пути,</a:t>
            </a:r>
          </a:p>
          <a:p>
            <a:r>
              <a:rPr lang="ru-RU" sz="2400" dirty="0"/>
              <a:t>Не всякому легко по ним идти.</a:t>
            </a:r>
          </a:p>
          <a:p>
            <a:r>
              <a:rPr lang="ru-RU" sz="2400" dirty="0"/>
              <a:t>Тому в страну познанья путь открыт,</a:t>
            </a:r>
          </a:p>
          <a:p>
            <a:r>
              <a:rPr lang="ru-RU" sz="2400" dirty="0"/>
              <a:t>В ком жажда знаний тайная горит.</a:t>
            </a:r>
          </a:p>
          <a:p>
            <a:r>
              <a:rPr lang="ru-RU" sz="2400" dirty="0"/>
              <a:t>Пусть долог путь, но идущий дойдет —</a:t>
            </a:r>
          </a:p>
          <a:p>
            <a:r>
              <a:rPr lang="ru-RU" sz="2400" dirty="0"/>
              <a:t>В страну познанья дух его ведет.  </a:t>
            </a:r>
          </a:p>
        </p:txBody>
      </p:sp>
      <p:pic>
        <p:nvPicPr>
          <p:cNvPr id="4" name="titry-mem">
            <a:hlinkClick r:id="" action="ppaction://media"/>
            <a:extLst>
              <a:ext uri="{FF2B5EF4-FFF2-40B4-BE49-F238E27FC236}">
                <a16:creationId xmlns:a16="http://schemas.microsoft.com/office/drawing/2014/main" xmlns="" id="{FDC75DA4-9F15-02AE-B072-FABE790146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84100" y="5462663"/>
            <a:ext cx="487363" cy="4873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8E7E36C9-108F-CACA-B531-59C1BD4ED7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313" b="96563" l="9932" r="89384">
                        <a14:foregroundMark x1="44863" y1="10313" x2="52055" y2="11250"/>
                        <a14:foregroundMark x1="41096" y1="6563" x2="50342" y2="5313"/>
                        <a14:foregroundMark x1="44178" y1="87813" x2="41096" y2="95938"/>
                        <a14:foregroundMark x1="62329" y1="96250" x2="69863" y2="965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898931"/>
            <a:ext cx="3759230" cy="4119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8406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6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Савон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Савон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аво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Савон</Template>
  <TotalTime>152</TotalTime>
  <Words>189</Words>
  <Application>Microsoft Office PowerPoint</Application>
  <PresentationFormat>Экран (4:3)</PresentationFormat>
  <Paragraphs>44</Paragraphs>
  <Slides>20</Slides>
  <Notes>0</Notes>
  <HiddenSlides>0</HiddenSlides>
  <MMClips>18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Савон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«Мудрость гласит»</vt:lpstr>
      <vt:lpstr>Подведение итогов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Игра-викторина  "В мире интересного"</dc:title>
  <dc:creator>user</dc:creator>
  <cp:lastModifiedBy>user</cp:lastModifiedBy>
  <cp:revision>14</cp:revision>
  <dcterms:created xsi:type="dcterms:W3CDTF">2020-07-28T12:36:06Z</dcterms:created>
  <dcterms:modified xsi:type="dcterms:W3CDTF">2025-10-13T11:44:43Z</dcterms:modified>
</cp:coreProperties>
</file>