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1" r:id="rId5"/>
    <p:sldId id="274" r:id="rId6"/>
    <p:sldId id="262" r:id="rId7"/>
    <p:sldId id="263" r:id="rId8"/>
    <p:sldId id="264" r:id="rId9"/>
    <p:sldId id="266" r:id="rId10"/>
    <p:sldId id="267" r:id="rId11"/>
    <p:sldId id="265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26D2F9-B1AC-4218-8683-4F6AFA803528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85C93F-9F4D-4DA2-B497-B7B8285FC99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trozo.ru/wp-content/uploads/2010/02/1415.jpg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trozo.ru/wp-content/uploads/2010/02/231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trozo.ru/wp-content/uploads/2010/02/221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trozo.ru/wp-content/uploads/2010/02/207.jp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trozo.ru/wp-content/uploads/2010/02/2112.jpg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trozo.ru/wp-content/uploads/2010/02/239.jpg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trozo.ru/wp-content/uploads/2010/02/152.jpg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trozo.ru/wp-content/uploads/2010/02/162.jpg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trozo.ru/wp-content/uploads/2010/02/182.jpg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trozo.ru/wp-content/uploads/2010/02/116.jpg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trozo.ru/wp-content/uploads/2010/02/172.jpg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trozo.ru/wp-content/uploads/2010/02/20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hyperlink" Target="http://www.trozo.ru/wp-content/uploads/2010/02/211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trozo.ru/wp-content/uploads/2010/02/191.jpg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trozo.ru/wp-content/uploads/2010/02/1911.jpg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mamasya.ru/published/publicdata/WA/attachments/SC/products_pictures/ac03386056-kukly-igrushki-vyazanyj-myach-dlya-bezopasnoj-n0266_en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8316416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359898"/>
            <a:ext cx="8244408" cy="1916974"/>
          </a:xfrm>
        </p:spPr>
        <p:txBody>
          <a:bodyPr anchor="ctr" anchorCtr="0">
            <a:normAutofit/>
          </a:bodyPr>
          <a:lstStyle/>
          <a:p>
            <a:pPr algn="ctr"/>
            <a:r>
              <a:rPr lang="ru-RU" sz="9600" dirty="0" smtClean="0"/>
              <a:t>История мяча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293096"/>
            <a:ext cx="4915272" cy="186696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endParaRPr lang="ru-RU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6832"/>
            <a:ext cx="2520280" cy="3456384"/>
          </a:xfrm>
        </p:spPr>
        <p:txBody>
          <a:bodyPr anchor="ctr" anchorCtr="0">
            <a:normAutofit/>
          </a:bodyPr>
          <a:lstStyle/>
          <a:p>
            <a:r>
              <a:rPr lang="ru-RU" sz="2400" dirty="0" smtClean="0">
                <a:solidFill>
                  <a:schemeClr val="accent3"/>
                </a:solidFill>
              </a:rPr>
              <a:t>Лоскутный мяч “Древнерусский” </a:t>
            </a:r>
            <a:br>
              <a:rPr lang="ru-RU" sz="2400" dirty="0" smtClean="0">
                <a:solidFill>
                  <a:schemeClr val="accent3"/>
                </a:solidFill>
              </a:rPr>
            </a:br>
            <a:endParaRPr lang="ru-RU" sz="2400" dirty="0">
              <a:solidFill>
                <a:schemeClr val="accent3"/>
              </a:solidFill>
            </a:endParaRPr>
          </a:p>
        </p:txBody>
      </p:sp>
      <p:pic>
        <p:nvPicPr>
          <p:cNvPr id="5" name="Рисунок 4" descr="Делаем самостоятельно лоскутные мячи. Выкройки.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t="1744" b="1744"/>
          <a:stretch>
            <a:fillRect/>
          </a:stretch>
        </p:blipFill>
        <p:spPr bwMode="auto">
          <a:xfrm>
            <a:off x="3419872" y="1484784"/>
            <a:ext cx="5400600" cy="4293716"/>
          </a:xfrm>
          <a:prstGeom prst="rect">
            <a:avLst/>
          </a:prstGeom>
          <a:noFill/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571184" cy="10687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3"/>
                </a:solidFill>
              </a:rPr>
              <a:t>Мячи – </a:t>
            </a:r>
            <a:r>
              <a:rPr lang="ru-RU" b="1" dirty="0" err="1" smtClean="0">
                <a:solidFill>
                  <a:schemeClr val="accent3"/>
                </a:solidFill>
              </a:rPr>
              <a:t>Кругляпушки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4" name="Содержимое 3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04864"/>
            <a:ext cx="4536504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5913457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Цветастые тряпичные шарики, похожие на мячики, привлекали внимание ребёнка ещё в колыбели. Их набивали тряпьём, обшивали яркими лоскутками и привязывали на веревочке к зыбке. Такие потехи называли “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кругляпушки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” –слова “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ляпак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”, означавшего маленький цветной лоскуток.</a:t>
            </a:r>
            <a:endParaRPr kumimoji="0" lang="ru-RU" sz="1200" b="0" i="0" u="none" strike="noStrike" cap="none" normalizeH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920085"/>
            <a:ext cx="4042792" cy="172493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accent3"/>
                </a:solidFill>
                <a:latin typeface="+mj-lt"/>
              </a:rPr>
              <a:t>Подвеска для колыбели из лоскутных шариков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1124744"/>
            <a:ext cx="3888432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</a:rPr>
              <a:t>Мячи – </a:t>
            </a:r>
            <a:r>
              <a:rPr lang="ru-RU" sz="2800" b="1" dirty="0" err="1" smtClean="0">
                <a:solidFill>
                  <a:schemeClr val="accent3"/>
                </a:solidFill>
              </a:rPr>
              <a:t>попинухи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Ткань, сухой речной песок.. </a:t>
            </a:r>
            <a:b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Ручной тряпичный мячик, набитый песком или опилками, использовали в русской игровой</a:t>
            </a:r>
            <a:b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 традиции и для игры ногами.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Делаем самостоятельно лоскутные мячи. Выкройки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052736"/>
            <a:ext cx="51125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76996"/>
            <a:ext cx="2426912" cy="1582621"/>
          </a:xfrm>
        </p:spPr>
        <p:txBody>
          <a:bodyPr/>
          <a:lstStyle/>
          <a:p>
            <a:r>
              <a:rPr lang="ru-RU" sz="2600" dirty="0" smtClean="0">
                <a:solidFill>
                  <a:schemeClr val="accent3"/>
                </a:solidFill>
              </a:rPr>
              <a:t>Чеканка или лямка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784"/>
            <a:ext cx="2209800" cy="2832463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Дети мастерили “лямку” из кусочка меха, к которому пришивали грузик из свинца. Её чеканили внутренней стороной стопы правой ноги, стоя обычно на левой.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Рисунок 4" descr="Делаем самостоятельно лоскутные мячи. Выкройки.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t="5135" b="5135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6334472" cy="754408"/>
          </a:xfrm>
        </p:spPr>
        <p:txBody>
          <a:bodyPr/>
          <a:lstStyle/>
          <a:p>
            <a:pPr algn="ctr"/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5000" b="1" dirty="0" err="1" smtClean="0">
                <a:solidFill>
                  <a:schemeClr val="accent3"/>
                </a:solidFill>
              </a:rPr>
              <a:t>Мяч-зернушка</a:t>
            </a:r>
            <a:r>
              <a:rPr lang="ru-RU" sz="5000" dirty="0" smtClean="0"/>
              <a:t/>
            </a:r>
            <a:br>
              <a:rPr lang="ru-RU" sz="5000" dirty="0" smtClean="0"/>
            </a:br>
            <a:endParaRPr lang="ru-RU" sz="5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2636912"/>
            <a:ext cx="2961456" cy="361148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Такое изделие – знаковый сувенир на праздник нового урожая с пожеланием достатка и благополучия.</a:t>
            </a:r>
          </a:p>
          <a:p>
            <a:endParaRPr lang="ru-RU" dirty="0"/>
          </a:p>
        </p:txBody>
      </p:sp>
      <p:pic>
        <p:nvPicPr>
          <p:cNvPr id="5" name="Содержимое 4" descr="Делаем самостоятельно лоскутные мячи. Выкройки.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772816"/>
            <a:ext cx="460851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cs2.livemaster.ru/foto/large/e143709296n3933.jpg"/>
          <p:cNvPicPr/>
          <p:nvPr/>
        </p:nvPicPr>
        <p:blipFill>
          <a:blip r:embed="rId2" cstate="print"/>
          <a:srcRect b="529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296" y="1274647"/>
            <a:ext cx="8074096" cy="3478328"/>
          </a:xfrm>
        </p:spPr>
        <p:txBody>
          <a:bodyPr/>
          <a:lstStyle/>
          <a:p>
            <a:pPr algn="ctr"/>
            <a:r>
              <a:rPr lang="ru-RU" sz="9600" dirty="0" smtClean="0"/>
              <a:t>Спасибо </a:t>
            </a:r>
            <a:br>
              <a:rPr lang="ru-RU" sz="9600" dirty="0" smtClean="0"/>
            </a:br>
            <a:r>
              <a:rPr lang="ru-RU" sz="9600" dirty="0" smtClean="0"/>
              <a:t>за внимание!</a:t>
            </a:r>
            <a:endParaRPr lang="ru-RU" sz="9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30120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Презентацию подготовила 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воспитатель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МАДОУ №1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Питихачная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И.П.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г. </a:t>
            </a:r>
            <a:r>
              <a:rPr lang="ru-RU" b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Горячий Ключ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522240" cy="1582621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 </a:t>
            </a:r>
            <a:r>
              <a:rPr lang="ru-RU" sz="2800" dirty="0" smtClean="0">
                <a:solidFill>
                  <a:schemeClr val="accent3"/>
                </a:solidFill>
              </a:rPr>
              <a:t>Шерстяной мячик</a:t>
            </a:r>
            <a:br>
              <a:rPr lang="ru-RU" sz="2800" dirty="0" smtClean="0">
                <a:solidFill>
                  <a:schemeClr val="accent3"/>
                </a:solidFill>
              </a:rPr>
            </a:b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784"/>
            <a:ext cx="2209800" cy="319250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Повсеместно в России дети играли в шерстяные мячики. Овечью шерсть сначала скатывали в руках в плотный клубок, затем бросали в кипяток и оставляли там на полчаса. Сжавшийся шарик снова катали в руках, пока он не станет твёрдым, “как дерево”. После просушки выходил замечательный упругий мячик, не уступавший прыгучестью резиновому сопернику.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5" name="Рисунок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t="5932" b="593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3"/>
                </a:solidFill>
              </a:rPr>
              <a:t>Мяч-погремушка </a:t>
            </a:r>
            <a:br>
              <a:rPr lang="ru-RU" b="1" dirty="0" smtClean="0">
                <a:solidFill>
                  <a:schemeClr val="accent3"/>
                </a:solidFill>
              </a:rPr>
            </a:b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Береста, плетение. </a:t>
            </a:r>
            <a:endParaRPr lang="ru-RU" sz="2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Древние традиции шитья лоскутных мячиков на Руси. Выкройка для шитья простого мяча.">
            <a:hlinkClick r:id="rId2"/>
          </p:cNvPr>
          <p:cNvPicPr>
            <a:picLocks/>
          </p:cNvPicPr>
          <p:nvPr/>
        </p:nvPicPr>
        <p:blipFill>
          <a:blip r:embed="rId3" cstate="print"/>
          <a:srcRect l="1662" r="1662"/>
          <a:stretch>
            <a:fillRect/>
          </a:stretch>
        </p:blipFill>
        <p:spPr bwMode="auto">
          <a:xfrm>
            <a:off x="1835696" y="2348880"/>
            <a:ext cx="4717780" cy="387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/>
                </a:solidFill>
              </a:rPr>
              <a:t>Тряпичные мячики 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2204864"/>
            <a:ext cx="3394720" cy="3093091"/>
          </a:xfrm>
        </p:spPr>
        <p:txBody>
          <a:bodyPr>
            <a:normAutofit fontScale="32500" lnSpcReduction="20000"/>
          </a:bodyPr>
          <a:lstStyle/>
          <a:p>
            <a:r>
              <a:rPr lang="ru-RU" sz="43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 Тряпичные мячики тоже были в самом широком употреблении. Мастерили их разными способами.</a:t>
            </a:r>
            <a:br>
              <a:rPr lang="ru-RU" sz="43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</a:br>
            <a:r>
              <a:rPr lang="ru-RU" sz="43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 Тульской губернии делали скрученные мячики. Остатки цветных тканей или старую одежду разрывали на полоски шириной “с палец” и туго скручивали в клубок. Между собою полоски не сшивали и не связывали, а просто накладывали одну на другую при сматывании. Кончик заправляли за предыдущий слой ленты. Получался твёрдый и прыгучий мячик – клубок.</a:t>
            </a:r>
          </a:p>
          <a:p>
            <a:endParaRPr lang="ru-RU" dirty="0"/>
          </a:p>
        </p:txBody>
      </p:sp>
      <p:pic>
        <p:nvPicPr>
          <p:cNvPr id="5" name="Содержимое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16832"/>
            <a:ext cx="295232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085184"/>
            <a:ext cx="3960440" cy="1162050"/>
          </a:xfrm>
        </p:spPr>
        <p:txBody>
          <a:bodyPr/>
          <a:lstStyle/>
          <a:p>
            <a:r>
              <a:rPr lang="ru-RU" sz="2800" b="1" dirty="0" err="1" smtClean="0">
                <a:solidFill>
                  <a:schemeClr val="accent3"/>
                </a:solidFill>
              </a:rPr>
              <a:t>Мяч-шитка</a:t>
            </a:r>
            <a:r>
              <a:rPr lang="ru-RU" sz="2800" b="1" dirty="0" smtClean="0">
                <a:solidFill>
                  <a:schemeClr val="accent3"/>
                </a:solidFill>
              </a:rPr>
              <a:t> с бубенчиками внутри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24128" y="2276872"/>
            <a:ext cx="2743200" cy="2904728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Комок тряпья, ветоши или шерсти обшивали (отсюда название «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шитка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») тряпкой без всякой особой выкройки. Обшивкой мог послужить даже старый штопаный чулок или носок, для перетяжки мяча использовали пряденые и сучёные льняные или шерстяные нитки.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</a:br>
            <a:endParaRPr lang="ru-RU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Содержимое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403244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556792"/>
            <a:ext cx="3312368" cy="158262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/>
                </a:solidFill>
              </a:rPr>
              <a:t>Волосяной </a:t>
            </a:r>
            <a:br>
              <a:rPr lang="ru-RU" sz="2800" dirty="0" smtClean="0">
                <a:solidFill>
                  <a:schemeClr val="accent3"/>
                </a:solidFill>
              </a:rPr>
            </a:br>
            <a:r>
              <a:rPr lang="ru-RU" sz="2800" dirty="0" smtClean="0">
                <a:solidFill>
                  <a:schemeClr val="accent3"/>
                </a:solidFill>
              </a:rPr>
              <a:t>мяч – </a:t>
            </a:r>
            <a:r>
              <a:rPr lang="ru-RU" sz="2800" dirty="0" err="1" smtClean="0">
                <a:solidFill>
                  <a:schemeClr val="accent3"/>
                </a:solidFill>
              </a:rPr>
              <a:t>путанка</a:t>
            </a:r>
            <a:r>
              <a:rPr lang="ru-RU" sz="2800" dirty="0" smtClean="0">
                <a:solidFill>
                  <a:schemeClr val="accent3"/>
                </a:solidFill>
              </a:rPr>
              <a:t/>
            </a:r>
            <a:br>
              <a:rPr lang="ru-RU" sz="2800" dirty="0" smtClean="0">
                <a:solidFill>
                  <a:schemeClr val="accent3"/>
                </a:solidFill>
              </a:rPr>
            </a:b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436096" y="3573016"/>
            <a:ext cx="3145904" cy="217932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Известно, что очёсы волос при расчесывании никогда не выбрасывали. Их собирали в комочек и прятали за зеркалом, хранили. Волосяной </a:t>
            </a:r>
            <a:r>
              <a:rPr lang="ru-RU" sz="1400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путанкой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набивали подушечки – игольницы. Упругий волосяной шарик мог также стать хорошей набивкой для тряпичного мяча.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Рисунок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t="2412" b="2412"/>
          <a:stretch>
            <a:fillRect/>
          </a:stretch>
        </p:blipFill>
        <p:spPr bwMode="auto">
          <a:xfrm rot="21410336">
            <a:off x="332756" y="307468"/>
            <a:ext cx="4699549" cy="393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908720"/>
            <a:ext cx="4040188" cy="65935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3"/>
                </a:solidFill>
                <a:latin typeface="+mj-lt"/>
              </a:rPr>
              <a:t>Тряпичная кукла </a:t>
            </a:r>
          </a:p>
          <a:p>
            <a:pPr algn="ctr"/>
            <a:r>
              <a:rPr lang="ru-RU" dirty="0" smtClean="0">
                <a:solidFill>
                  <a:schemeClr val="accent3"/>
                </a:solidFill>
                <a:latin typeface="+mj-lt"/>
              </a:rPr>
              <a:t>“Мальчик с мячиком”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980728"/>
            <a:ext cx="4041775" cy="65484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/>
                </a:solidFill>
                <a:latin typeface="+mj-lt"/>
              </a:rPr>
              <a:t>Мячики «</a:t>
            </a:r>
            <a:r>
              <a:rPr lang="ru-RU" dirty="0" err="1" smtClean="0">
                <a:solidFill>
                  <a:schemeClr val="accent3"/>
                </a:solidFill>
                <a:latin typeface="+mj-lt"/>
              </a:rPr>
              <a:t>тряпошные</a:t>
            </a:r>
            <a:r>
              <a:rPr lang="ru-RU" dirty="0" smtClean="0">
                <a:solidFill>
                  <a:schemeClr val="accent3"/>
                </a:solidFill>
                <a:latin typeface="+mj-lt"/>
              </a:rPr>
              <a:t>»</a:t>
            </a:r>
            <a:endParaRPr lang="ru-RU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7" name="Содержимое 6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44824"/>
            <a:ext cx="2800350" cy="356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Древние традиции шитья лоскутных мячиков на Руси. Выкройка для шитья простого мяча.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700808"/>
            <a:ext cx="3810000" cy="310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5220072" y="4941168"/>
            <a:ext cx="3096344" cy="659352"/>
          </a:xfrm>
          <a:prstGeom prst="rect">
            <a:avLst/>
          </a:prstGeom>
        </p:spPr>
        <p:txBody>
          <a:bodyPr vert="horz" lIns="45720" tIns="0" rIns="4572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220072" y="5347084"/>
            <a:ext cx="35283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Лоскут, ветошь,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плетёный шнурок.</a:t>
            </a:r>
            <a:endParaRPr kumimoji="0" lang="ru-RU" sz="1600" b="0" i="0" u="none" strike="noStrike" cap="none" normalizeH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196752"/>
            <a:ext cx="5472608" cy="79208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3"/>
                </a:solidFill>
              </a:rPr>
              <a:t>Лоскутные мячики</a:t>
            </a:r>
            <a:endParaRPr lang="ru-RU" sz="3600" b="1" dirty="0">
              <a:solidFill>
                <a:schemeClr val="accent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3573016"/>
            <a:ext cx="3168352" cy="1824608"/>
          </a:xfrm>
        </p:spPr>
        <p:txBody>
          <a:bodyPr/>
          <a:lstStyle/>
          <a:p>
            <a:endParaRPr lang="ru-RU" dirty="0" smtClean="0"/>
          </a:p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Сшитые из 6 разноцветных клинышков. Их украшали пуговичками, кусочками фольги, фантиками от конфет.</a:t>
            </a:r>
          </a:p>
          <a:p>
            <a:endParaRPr lang="ru-RU" sz="16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Содержимое 4" descr="Древние традиции шитья лоскутных мячиков на Руси. Выкройка для шитья простого мяча.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20888"/>
            <a:ext cx="4320480" cy="365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3"/>
                </a:solidFill>
              </a:rPr>
              <a:t>Лоскутные бусы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3068959"/>
            <a:ext cx="4038600" cy="2160241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Бусины, сшитые из тонких шёлковых тканей, имеют более мелкую сборку, выглядят более ровными и аккуратными. Однако в ярких пёстрых бусах есть своя прелесть.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Содержимое 8" descr="Делаем самостоятельно лоскутные мячи. Выкройки.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2204864"/>
            <a:ext cx="3810000" cy="364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178</TotalTime>
  <Words>327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История мяча</vt:lpstr>
      <vt:lpstr> Шерстяной мячик </vt:lpstr>
      <vt:lpstr> Мяч-погремушка  Береста, плетение. </vt:lpstr>
      <vt:lpstr>Тряпичные мячики </vt:lpstr>
      <vt:lpstr>Мяч-шитка с бубенчиками внутри</vt:lpstr>
      <vt:lpstr>Волосяной  мяч – путанка </vt:lpstr>
      <vt:lpstr>Слайд 7</vt:lpstr>
      <vt:lpstr>Лоскутные мячики</vt:lpstr>
      <vt:lpstr>Лоскутные бусы</vt:lpstr>
      <vt:lpstr>Лоскутный мяч “Древнерусский”  </vt:lpstr>
      <vt:lpstr>Мячи – Кругляпушки</vt:lpstr>
      <vt:lpstr>Слайд 12</vt:lpstr>
      <vt:lpstr>Мячи – попинухи Ткань, сухой речной песок..  Ручной тряпичный мячик, набитый песком или опилками, использовали в русской игровой  традиции и для игры ногами. </vt:lpstr>
      <vt:lpstr>Чеканка или лямка  </vt:lpstr>
      <vt:lpstr> Мяч-зернушка </vt:lpstr>
      <vt:lpstr>Спасибо 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Такие разные мячи.</dc:title>
  <dc:creator>user</dc:creator>
  <cp:lastModifiedBy>user</cp:lastModifiedBy>
  <cp:revision>37</cp:revision>
  <dcterms:created xsi:type="dcterms:W3CDTF">2013-03-02T10:08:12Z</dcterms:created>
  <dcterms:modified xsi:type="dcterms:W3CDTF">2020-02-19T16:29:20Z</dcterms:modified>
</cp:coreProperties>
</file>