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70" r:id="rId7"/>
    <p:sldId id="271" r:id="rId8"/>
    <p:sldId id="272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3" r:id="rId18"/>
    <p:sldId id="269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16" autoAdjust="0"/>
    <p:restoredTop sz="94660"/>
  </p:normalViewPr>
  <p:slideViewPr>
    <p:cSldViewPr>
      <p:cViewPr varScale="1">
        <p:scale>
          <a:sx n="72" d="100"/>
          <a:sy n="72" d="100"/>
        </p:scale>
        <p:origin x="-136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38B7F2-38DE-452A-B6C8-1028E81D7BC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4C1A1E0-84E2-4B8F-A067-FF112BAE8C0C}">
      <dgm:prSet phldrT="[Текст]" custT="1"/>
      <dgm:spPr/>
      <dgm:t>
        <a:bodyPr/>
        <a:lstStyle/>
        <a:p>
          <a:pPr rtl="0"/>
          <a:r>
            <a:rPr kumimoji="0" lang="ru-RU" sz="1400" b="1" i="1" u="none" strike="noStrike" cap="none" normalizeH="0" baseline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Что же тревожит сегодня людей? </a:t>
          </a:r>
          <a:endParaRPr lang="ru-RU" sz="1400" dirty="0"/>
        </a:p>
      </dgm:t>
    </dgm:pt>
    <dgm:pt modelId="{CFD70BCB-C988-49FD-ABCC-E0FC478D96F7}" type="parTrans" cxnId="{B49501E9-1117-4C18-9AC0-271E79B3C9CB}">
      <dgm:prSet/>
      <dgm:spPr/>
      <dgm:t>
        <a:bodyPr/>
        <a:lstStyle/>
        <a:p>
          <a:endParaRPr lang="ru-RU" sz="1400"/>
        </a:p>
      </dgm:t>
    </dgm:pt>
    <dgm:pt modelId="{6EFEB75D-1302-4288-8B65-7D40D42FB953}" type="sibTrans" cxnId="{B49501E9-1117-4C18-9AC0-271E79B3C9CB}">
      <dgm:prSet/>
      <dgm:spPr/>
      <dgm:t>
        <a:bodyPr/>
        <a:lstStyle/>
        <a:p>
          <a:endParaRPr lang="ru-RU" sz="1400"/>
        </a:p>
      </dgm:t>
    </dgm:pt>
    <dgm:pt modelId="{835B477A-4244-4F37-BEB2-61497BFF0E98}">
      <dgm:prSet phldrT="[Текст]" custT="1"/>
      <dgm:spPr/>
      <dgm:t>
        <a:bodyPr/>
        <a:lstStyle/>
        <a:p>
          <a:r>
            <a:rPr kumimoji="0" lang="ru-RU" sz="1400" b="1" i="1" u="none" strike="noStrike" cap="none" normalizeH="0" baseline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А сколько пыли, копоти, различных химических веществ попадает в воду, в воздух, в почву?! Кто это может подсчитать? Человеческая цивилизация может погубить себя, отравляя землю, воздух, воду, погубить нашу планету. </a:t>
          </a:r>
          <a:endParaRPr lang="ru-RU" sz="1400" dirty="0"/>
        </a:p>
      </dgm:t>
    </dgm:pt>
    <dgm:pt modelId="{8C8E2859-5BDF-4A57-9544-F74645B3ADC8}" type="parTrans" cxnId="{032F94B6-4BF9-4AB5-99CC-0149AABFB686}">
      <dgm:prSet/>
      <dgm:spPr/>
      <dgm:t>
        <a:bodyPr/>
        <a:lstStyle/>
        <a:p>
          <a:endParaRPr lang="ru-RU" sz="1400"/>
        </a:p>
      </dgm:t>
    </dgm:pt>
    <dgm:pt modelId="{A5D5B9B6-1786-445A-BF0E-F8455758AC1C}" type="sibTrans" cxnId="{032F94B6-4BF9-4AB5-99CC-0149AABFB686}">
      <dgm:prSet/>
      <dgm:spPr/>
      <dgm:t>
        <a:bodyPr/>
        <a:lstStyle/>
        <a:p>
          <a:endParaRPr lang="ru-RU" sz="1400"/>
        </a:p>
      </dgm:t>
    </dgm:pt>
    <dgm:pt modelId="{BBE69AF5-B64B-418C-8B30-3872383827F7}">
      <dgm:prSet phldrT="[Текст]" custT="1"/>
      <dgm:spPr/>
      <dgm:t>
        <a:bodyPr/>
        <a:lstStyle/>
        <a:p>
          <a:r>
            <a:rPr kumimoji="0" lang="ru-RU" sz="1400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ЗНАЕТЕ ЛИ ВЫ, ЧТО бумага, брошенная вами, будет лежать более 2-х лет, консервные банки – более 30 лет, полиэтиленовый пакет – более 200 лет, стекло – 1000 лет. </a:t>
          </a:r>
          <a:endParaRPr lang="ru-RU" sz="1400" dirty="0"/>
        </a:p>
      </dgm:t>
    </dgm:pt>
    <dgm:pt modelId="{4091D4D3-4343-4E37-A811-BEC1B3CA61B1}" type="parTrans" cxnId="{2786CCF8-49FD-4671-9839-CEA0E7A0DDFD}">
      <dgm:prSet/>
      <dgm:spPr/>
      <dgm:t>
        <a:bodyPr/>
        <a:lstStyle/>
        <a:p>
          <a:endParaRPr lang="ru-RU" sz="1400"/>
        </a:p>
      </dgm:t>
    </dgm:pt>
    <dgm:pt modelId="{59A19228-B3AC-4C6E-86D5-52DAA78D33E0}" type="sibTrans" cxnId="{2786CCF8-49FD-4671-9839-CEA0E7A0DDFD}">
      <dgm:prSet/>
      <dgm:spPr/>
      <dgm:t>
        <a:bodyPr/>
        <a:lstStyle/>
        <a:p>
          <a:endParaRPr lang="ru-RU" sz="1400"/>
        </a:p>
      </dgm:t>
    </dgm:pt>
    <dgm:pt modelId="{9B1066AD-223D-4939-9BB7-C821EEF91C43}">
      <dgm:prSet phldrT="[Текст]" custT="1"/>
      <dgm:spPr/>
      <dgm:t>
        <a:bodyPr/>
        <a:lstStyle/>
        <a:p>
          <a:pPr rtl="0"/>
          <a:r>
            <a:rPr kumimoji="0" lang="ru-RU" sz="1400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Неужели мы все погибнем? </a:t>
          </a:r>
          <a:endParaRPr lang="ru-RU" sz="1400" dirty="0"/>
        </a:p>
      </dgm:t>
    </dgm:pt>
    <dgm:pt modelId="{6D22FE98-C3DB-4902-AE90-5E40A952AE48}" type="parTrans" cxnId="{BE6216DF-5E7F-464E-9031-500CDFBFD697}">
      <dgm:prSet/>
      <dgm:spPr/>
      <dgm:t>
        <a:bodyPr/>
        <a:lstStyle/>
        <a:p>
          <a:endParaRPr lang="ru-RU" sz="1400"/>
        </a:p>
      </dgm:t>
    </dgm:pt>
    <dgm:pt modelId="{429380C8-8254-4759-8BBD-D9F65B318355}" type="sibTrans" cxnId="{BE6216DF-5E7F-464E-9031-500CDFBFD697}">
      <dgm:prSet/>
      <dgm:spPr/>
      <dgm:t>
        <a:bodyPr/>
        <a:lstStyle/>
        <a:p>
          <a:endParaRPr lang="ru-RU" sz="1400"/>
        </a:p>
      </dgm:t>
    </dgm:pt>
    <dgm:pt modelId="{AD534E69-62BB-4B65-B7CC-053D5DB0A51B}">
      <dgm:prSet phldrT="[Текст]" custT="1"/>
      <dgm:spPr/>
      <dgm:t>
        <a:bodyPr/>
        <a:lstStyle/>
        <a:p>
          <a:r>
            <a:rPr kumimoji="0" lang="ru-RU" sz="1400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Все что нас окружает, мы должны научиться любить и беречь, ведь от нас зависит сохраним мы природу или нет!  Некоторые сейчас скажут: "Да что мы можем, нам только тринадцать лет!"  Очень даже можем! </a:t>
          </a:r>
          <a:endParaRPr lang="ru-RU" sz="1400" dirty="0"/>
        </a:p>
      </dgm:t>
    </dgm:pt>
    <dgm:pt modelId="{7DA8B85C-3A7D-44C2-9649-353445C025B9}" type="parTrans" cxnId="{0767441A-92C7-464F-813D-8ABCEECA10FF}">
      <dgm:prSet/>
      <dgm:spPr/>
      <dgm:t>
        <a:bodyPr/>
        <a:lstStyle/>
        <a:p>
          <a:endParaRPr lang="ru-RU" sz="1400"/>
        </a:p>
      </dgm:t>
    </dgm:pt>
    <dgm:pt modelId="{AFB71D3C-C938-4397-A693-2B103332B518}" type="sibTrans" cxnId="{0767441A-92C7-464F-813D-8ABCEECA10FF}">
      <dgm:prSet/>
      <dgm:spPr/>
      <dgm:t>
        <a:bodyPr/>
        <a:lstStyle/>
        <a:p>
          <a:endParaRPr lang="ru-RU" sz="1400"/>
        </a:p>
      </dgm:t>
    </dgm:pt>
    <dgm:pt modelId="{519D4008-F879-4279-BABB-B10457617F12}">
      <dgm:prSet custT="1"/>
      <dgm:spPr/>
      <dgm:t>
        <a:bodyPr/>
        <a:lstStyle/>
        <a:p>
          <a:pPr rtl="0"/>
          <a:r>
            <a:rPr kumimoji="0" lang="ru-RU" sz="1400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Каждый день на земле исчезает один вид животного навсегда! </a:t>
          </a:r>
        </a:p>
      </dgm:t>
    </dgm:pt>
    <dgm:pt modelId="{B7136F30-0D35-4803-9930-283D15775ACC}" type="parTrans" cxnId="{6EB6B828-A248-497A-A9B8-AFFE04A5BD01}">
      <dgm:prSet/>
      <dgm:spPr/>
      <dgm:t>
        <a:bodyPr/>
        <a:lstStyle/>
        <a:p>
          <a:endParaRPr lang="ru-RU" sz="1400"/>
        </a:p>
      </dgm:t>
    </dgm:pt>
    <dgm:pt modelId="{4A6AD376-0A4E-45D5-BD66-54F1AB17A201}" type="sibTrans" cxnId="{6EB6B828-A248-497A-A9B8-AFFE04A5BD01}">
      <dgm:prSet/>
      <dgm:spPr/>
      <dgm:t>
        <a:bodyPr/>
        <a:lstStyle/>
        <a:p>
          <a:endParaRPr lang="ru-RU" sz="1400"/>
        </a:p>
      </dgm:t>
    </dgm:pt>
    <dgm:pt modelId="{54062155-0CBC-42EB-A3C7-C14CF382AD30}">
      <dgm:prSet custT="1"/>
      <dgm:spPr/>
      <dgm:t>
        <a:bodyPr/>
        <a:lstStyle/>
        <a:p>
          <a:pPr rtl="0"/>
          <a:r>
            <a:rPr kumimoji="0" lang="ru-RU" sz="1400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Каждую неделю мы навсегда теряем один вид растения! </a:t>
          </a:r>
        </a:p>
      </dgm:t>
    </dgm:pt>
    <dgm:pt modelId="{BA5A823D-BD7B-4F63-B0C3-B6AA6A5F057C}" type="parTrans" cxnId="{82FB21F4-3377-40D3-8876-6E5FBACF077E}">
      <dgm:prSet/>
      <dgm:spPr/>
      <dgm:t>
        <a:bodyPr/>
        <a:lstStyle/>
        <a:p>
          <a:endParaRPr lang="ru-RU" sz="1400"/>
        </a:p>
      </dgm:t>
    </dgm:pt>
    <dgm:pt modelId="{3945ECB2-B848-441D-ADCD-BA9777077FFD}" type="sibTrans" cxnId="{82FB21F4-3377-40D3-8876-6E5FBACF077E}">
      <dgm:prSet/>
      <dgm:spPr/>
      <dgm:t>
        <a:bodyPr/>
        <a:lstStyle/>
        <a:p>
          <a:endParaRPr lang="ru-RU" sz="1400"/>
        </a:p>
      </dgm:t>
    </dgm:pt>
    <dgm:pt modelId="{BEB99D8B-3BD2-4CB0-B5C1-EC03A5FCBCE4}">
      <dgm:prSet custT="1"/>
      <dgm:spPr/>
      <dgm:t>
        <a:bodyPr/>
        <a:lstStyle/>
        <a:p>
          <a:pPr rtl="0"/>
          <a:r>
            <a:rPr kumimoji="0" lang="ru-RU" sz="1400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В одну минуту на земле вырубается несколько гектаров тропических лесов. Это очень много, ребята!</a:t>
          </a:r>
          <a:endParaRPr kumimoji="0" lang="ru-RU" sz="1400" b="1" i="1" u="none" strike="noStrike" cap="none" normalizeH="0" baseline="0" dirty="0" smtClean="0">
            <a:ln/>
            <a:effectLst/>
            <a:latin typeface="Times New Roman" pitchFamily="18" charset="0"/>
            <a:cs typeface="Times New Roman" pitchFamily="18" charset="0"/>
          </a:endParaRPr>
        </a:p>
      </dgm:t>
    </dgm:pt>
    <dgm:pt modelId="{C7596DC6-166B-466F-A12A-767A01540A3E}" type="parTrans" cxnId="{B73F8DFD-A994-4B2A-BCE9-EFAA06D1952E}">
      <dgm:prSet/>
      <dgm:spPr/>
      <dgm:t>
        <a:bodyPr/>
        <a:lstStyle/>
        <a:p>
          <a:endParaRPr lang="ru-RU" sz="1400"/>
        </a:p>
      </dgm:t>
    </dgm:pt>
    <dgm:pt modelId="{1C13D643-47C2-4B0F-8879-233EB0C1972A}" type="sibTrans" cxnId="{B73F8DFD-A994-4B2A-BCE9-EFAA06D1952E}">
      <dgm:prSet/>
      <dgm:spPr/>
      <dgm:t>
        <a:bodyPr/>
        <a:lstStyle/>
        <a:p>
          <a:endParaRPr lang="ru-RU" sz="1400"/>
        </a:p>
      </dgm:t>
    </dgm:pt>
    <dgm:pt modelId="{A0072F2C-3F55-41BC-9A50-2BD0026D477F}">
      <dgm:prSet custT="1"/>
      <dgm:spPr/>
      <dgm:t>
        <a:bodyPr/>
        <a:lstStyle/>
        <a:p>
          <a:pPr rtl="0"/>
          <a:r>
            <a:rPr kumimoji="0" lang="ru-RU" sz="1400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Учёные всего мира делают всё возможное для оздоровления нашей природы. На фабриках и заводах создаются специальные очистительные сооружения, которые очищают воду и воздух. В специальных заповедниках, аквариумах разводят рыб, птиц, зверей и выпускают их на волю. На многих животных вообще запрещена охота. Очень много растений и животных занесены в Красную книгу и охраняются законом.</a:t>
          </a:r>
          <a:endParaRPr kumimoji="0" lang="ru-RU" sz="1400" b="1" i="1" u="none" strike="noStrike" cap="none" normalizeH="0" baseline="0" dirty="0" smtClean="0">
            <a:ln/>
            <a:effectLst/>
            <a:latin typeface="Times New Roman" pitchFamily="18" charset="0"/>
            <a:cs typeface="Times New Roman" pitchFamily="18" charset="0"/>
          </a:endParaRPr>
        </a:p>
      </dgm:t>
    </dgm:pt>
    <dgm:pt modelId="{F9E37519-3452-4BC1-A9BD-4ED00750E61D}" type="parTrans" cxnId="{752A4E89-6441-4BB1-A169-4151B443948C}">
      <dgm:prSet/>
      <dgm:spPr/>
      <dgm:t>
        <a:bodyPr/>
        <a:lstStyle/>
        <a:p>
          <a:endParaRPr lang="ru-RU" sz="1400"/>
        </a:p>
      </dgm:t>
    </dgm:pt>
    <dgm:pt modelId="{E6D5B368-498A-4E1B-94BB-C20D03C2A2F7}" type="sibTrans" cxnId="{752A4E89-6441-4BB1-A169-4151B443948C}">
      <dgm:prSet/>
      <dgm:spPr/>
      <dgm:t>
        <a:bodyPr/>
        <a:lstStyle/>
        <a:p>
          <a:endParaRPr lang="ru-RU" sz="1400"/>
        </a:p>
      </dgm:t>
    </dgm:pt>
    <dgm:pt modelId="{1C36DA0D-BB85-4253-9660-EE9787AF9C63}" type="pres">
      <dgm:prSet presAssocID="{6138B7F2-38DE-452A-B6C8-1028E81D7BC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620044-22AC-4EFA-95BB-38F962BA1A98}" type="pres">
      <dgm:prSet presAssocID="{6138B7F2-38DE-452A-B6C8-1028E81D7BC4}" presName="dummyMaxCanvas" presStyleCnt="0">
        <dgm:presLayoutVars/>
      </dgm:prSet>
      <dgm:spPr/>
    </dgm:pt>
    <dgm:pt modelId="{9F4936A7-79F8-459F-81C0-D56D94D038F6}" type="pres">
      <dgm:prSet presAssocID="{6138B7F2-38DE-452A-B6C8-1028E81D7BC4}" presName="FiveNodes_1" presStyleLbl="node1" presStyleIdx="0" presStyleCnt="5" custScaleX="1227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E1E98E-D23E-41B7-9324-EB1D5C60A737}" type="pres">
      <dgm:prSet presAssocID="{6138B7F2-38DE-452A-B6C8-1028E81D7BC4}" presName="FiveNodes_2" presStyleLbl="node1" presStyleIdx="1" presStyleCnt="5" custScaleX="1227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466E14-D3A1-4E13-A614-F53CC7D03838}" type="pres">
      <dgm:prSet presAssocID="{6138B7F2-38DE-452A-B6C8-1028E81D7BC4}" presName="FiveNodes_3" presStyleLbl="node1" presStyleIdx="2" presStyleCnt="5" custScaleX="122786" custScaleY="75760" custLinFactNeighborX="-1181" custLinFactNeighborY="-63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38391E-45AC-477A-911D-732D9211D440}" type="pres">
      <dgm:prSet presAssocID="{6138B7F2-38DE-452A-B6C8-1028E81D7BC4}" presName="FiveNodes_4" presStyleLbl="node1" presStyleIdx="3" presStyleCnt="5" custScaleX="122786" custScaleY="1393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A79F1C-107C-413A-8F02-D62494A6C2A7}" type="pres">
      <dgm:prSet presAssocID="{6138B7F2-38DE-452A-B6C8-1028E81D7BC4}" presName="FiveNodes_5" presStyleLbl="node1" presStyleIdx="4" presStyleCnt="5" custScaleX="122786" custScaleY="89390" custLinFactNeighborX="-768" custLinFactNeighborY="126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2A00BD-531C-4746-9B30-2188826D28EE}" type="pres">
      <dgm:prSet presAssocID="{6138B7F2-38DE-452A-B6C8-1028E81D7BC4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E13472-56CE-41EF-9582-1AF199629D21}" type="pres">
      <dgm:prSet presAssocID="{6138B7F2-38DE-452A-B6C8-1028E81D7BC4}" presName="FiveConn_2-3" presStyleLbl="fgAccFollowNode1" presStyleIdx="1" presStyleCnt="4" custLinFactNeighborX="12344" custLinFactNeighborY="37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87609F-5098-4E8C-9891-48ADB93FA761}" type="pres">
      <dgm:prSet presAssocID="{6138B7F2-38DE-452A-B6C8-1028E81D7BC4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44BC7A-13D5-46BC-8084-5C4B66D74035}" type="pres">
      <dgm:prSet presAssocID="{6138B7F2-38DE-452A-B6C8-1028E81D7BC4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70C6B8-D653-4860-8445-F4F38BDCFB1A}" type="pres">
      <dgm:prSet presAssocID="{6138B7F2-38DE-452A-B6C8-1028E81D7BC4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681BD2-DD61-4E24-B3BF-D3E074E6263A}" type="pres">
      <dgm:prSet presAssocID="{6138B7F2-38DE-452A-B6C8-1028E81D7BC4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F04B9F-940C-45F2-B579-F428CD175387}" type="pres">
      <dgm:prSet presAssocID="{6138B7F2-38DE-452A-B6C8-1028E81D7BC4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C0FCDF-2E53-4978-8787-16C409C39DBC}" type="pres">
      <dgm:prSet presAssocID="{6138B7F2-38DE-452A-B6C8-1028E81D7BC4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E211CF-6865-4996-9A8D-FA3C481DC510}" type="pres">
      <dgm:prSet presAssocID="{6138B7F2-38DE-452A-B6C8-1028E81D7BC4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67441A-92C7-464F-813D-8ABCEECA10FF}" srcId="{6138B7F2-38DE-452A-B6C8-1028E81D7BC4}" destId="{AD534E69-62BB-4B65-B7CC-053D5DB0A51B}" srcOrd="4" destOrd="0" parTransId="{7DA8B85C-3A7D-44C2-9649-353445C025B9}" sibTransId="{AFB71D3C-C938-4397-A693-2B103332B518}"/>
    <dgm:cxn modelId="{3850BBC2-96F3-4471-AF0C-A165A19FCD31}" type="presOf" srcId="{54062155-0CBC-42EB-A3C7-C14CF382AD30}" destId="{9F4936A7-79F8-459F-81C0-D56D94D038F6}" srcOrd="0" destOrd="2" presId="urn:microsoft.com/office/officeart/2005/8/layout/vProcess5"/>
    <dgm:cxn modelId="{A96A5EB9-E29A-4490-98CF-506819B80F1A}" type="presOf" srcId="{BBE69AF5-B64B-418C-8B30-3872383827F7}" destId="{4C466E14-D3A1-4E13-A614-F53CC7D03838}" srcOrd="0" destOrd="0" presId="urn:microsoft.com/office/officeart/2005/8/layout/vProcess5"/>
    <dgm:cxn modelId="{B49501E9-1117-4C18-9AC0-271E79B3C9CB}" srcId="{6138B7F2-38DE-452A-B6C8-1028E81D7BC4}" destId="{44C1A1E0-84E2-4B8F-A067-FF112BAE8C0C}" srcOrd="0" destOrd="0" parTransId="{CFD70BCB-C988-49FD-ABCC-E0FC478D96F7}" sibTransId="{6EFEB75D-1302-4288-8B65-7D40D42FB953}"/>
    <dgm:cxn modelId="{B73F8DFD-A994-4B2A-BCE9-EFAA06D1952E}" srcId="{44C1A1E0-84E2-4B8F-A067-FF112BAE8C0C}" destId="{BEB99D8B-3BD2-4CB0-B5C1-EC03A5FCBCE4}" srcOrd="2" destOrd="0" parTransId="{C7596DC6-166B-466F-A12A-767A01540A3E}" sibTransId="{1C13D643-47C2-4B0F-8879-233EB0C1972A}"/>
    <dgm:cxn modelId="{F9FDEF0F-619A-4489-8A9A-59592B5A0263}" type="presOf" srcId="{BEB99D8B-3BD2-4CB0-B5C1-EC03A5FCBCE4}" destId="{2A70C6B8-D653-4860-8445-F4F38BDCFB1A}" srcOrd="1" destOrd="3" presId="urn:microsoft.com/office/officeart/2005/8/layout/vProcess5"/>
    <dgm:cxn modelId="{46A19728-4719-4201-92B7-7F2BFFC59EA7}" type="presOf" srcId="{BBE69AF5-B64B-418C-8B30-3872383827F7}" destId="{57F04B9F-940C-45F2-B579-F428CD175387}" srcOrd="1" destOrd="0" presId="urn:microsoft.com/office/officeart/2005/8/layout/vProcess5"/>
    <dgm:cxn modelId="{2786CCF8-49FD-4671-9839-CEA0E7A0DDFD}" srcId="{6138B7F2-38DE-452A-B6C8-1028E81D7BC4}" destId="{BBE69AF5-B64B-418C-8B30-3872383827F7}" srcOrd="2" destOrd="0" parTransId="{4091D4D3-4343-4E37-A811-BEC1B3CA61B1}" sibTransId="{59A19228-B3AC-4C6E-86D5-52DAA78D33E0}"/>
    <dgm:cxn modelId="{F5B3CBBA-5B7F-478F-87B3-1150CD6DB66D}" type="presOf" srcId="{835B477A-4244-4F37-BEB2-61497BFF0E98}" destId="{E6E1E98E-D23E-41B7-9324-EB1D5C60A737}" srcOrd="0" destOrd="0" presId="urn:microsoft.com/office/officeart/2005/8/layout/vProcess5"/>
    <dgm:cxn modelId="{15BA0DA9-0F59-4BEA-B933-F45042AD3262}" type="presOf" srcId="{A0072F2C-3F55-41BC-9A50-2BD0026D477F}" destId="{D1C0FCDF-2E53-4978-8787-16C409C39DBC}" srcOrd="1" destOrd="1" presId="urn:microsoft.com/office/officeart/2005/8/layout/vProcess5"/>
    <dgm:cxn modelId="{82FB21F4-3377-40D3-8876-6E5FBACF077E}" srcId="{44C1A1E0-84E2-4B8F-A067-FF112BAE8C0C}" destId="{54062155-0CBC-42EB-A3C7-C14CF382AD30}" srcOrd="1" destOrd="0" parTransId="{BA5A823D-BD7B-4F63-B0C3-B6AA6A5F057C}" sibTransId="{3945ECB2-B848-441D-ADCD-BA9777077FFD}"/>
    <dgm:cxn modelId="{5E51940B-EDA0-4A97-A085-76DFA9A95719}" type="presOf" srcId="{A5D5B9B6-1786-445A-BF0E-F8455758AC1C}" destId="{A4E13472-56CE-41EF-9582-1AF199629D21}" srcOrd="0" destOrd="0" presId="urn:microsoft.com/office/officeart/2005/8/layout/vProcess5"/>
    <dgm:cxn modelId="{47FBA032-A0AA-4200-8CC6-4C1740902476}" type="presOf" srcId="{6138B7F2-38DE-452A-B6C8-1028E81D7BC4}" destId="{1C36DA0D-BB85-4253-9660-EE9787AF9C63}" srcOrd="0" destOrd="0" presId="urn:microsoft.com/office/officeart/2005/8/layout/vProcess5"/>
    <dgm:cxn modelId="{BF5A5EC1-A31D-4953-AD9B-2DFC3C4E22FF}" type="presOf" srcId="{59A19228-B3AC-4C6E-86D5-52DAA78D33E0}" destId="{E187609F-5098-4E8C-9891-48ADB93FA761}" srcOrd="0" destOrd="0" presId="urn:microsoft.com/office/officeart/2005/8/layout/vProcess5"/>
    <dgm:cxn modelId="{B532853E-8968-4C7A-A449-B50A77B51CB9}" type="presOf" srcId="{519D4008-F879-4279-BABB-B10457617F12}" destId="{9F4936A7-79F8-459F-81C0-D56D94D038F6}" srcOrd="0" destOrd="1" presId="urn:microsoft.com/office/officeart/2005/8/layout/vProcess5"/>
    <dgm:cxn modelId="{C8EAAC22-192F-49E0-A0E7-41A8611718AE}" type="presOf" srcId="{9B1066AD-223D-4939-9BB7-C821EEF91C43}" destId="{D1C0FCDF-2E53-4978-8787-16C409C39DBC}" srcOrd="1" destOrd="0" presId="urn:microsoft.com/office/officeart/2005/8/layout/vProcess5"/>
    <dgm:cxn modelId="{3C94D79D-E7A9-4BF7-B0AF-C7064862002D}" type="presOf" srcId="{519D4008-F879-4279-BABB-B10457617F12}" destId="{2A70C6B8-D653-4860-8445-F4F38BDCFB1A}" srcOrd="1" destOrd="1" presId="urn:microsoft.com/office/officeart/2005/8/layout/vProcess5"/>
    <dgm:cxn modelId="{968C1370-BF77-4255-9028-13C9D1BDA2D8}" type="presOf" srcId="{429380C8-8254-4759-8BBD-D9F65B318355}" destId="{3144BC7A-13D5-46BC-8084-5C4B66D74035}" srcOrd="0" destOrd="0" presId="urn:microsoft.com/office/officeart/2005/8/layout/vProcess5"/>
    <dgm:cxn modelId="{C610AE42-C0C4-402F-B0E0-2F931F9C32A2}" type="presOf" srcId="{44C1A1E0-84E2-4B8F-A067-FF112BAE8C0C}" destId="{2A70C6B8-D653-4860-8445-F4F38BDCFB1A}" srcOrd="1" destOrd="0" presId="urn:microsoft.com/office/officeart/2005/8/layout/vProcess5"/>
    <dgm:cxn modelId="{01E61687-AD2D-4DE4-AA75-B58A507C01E7}" type="presOf" srcId="{AD534E69-62BB-4B65-B7CC-053D5DB0A51B}" destId="{02E211CF-6865-4996-9A8D-FA3C481DC510}" srcOrd="1" destOrd="0" presId="urn:microsoft.com/office/officeart/2005/8/layout/vProcess5"/>
    <dgm:cxn modelId="{6928C3F4-158C-4705-AE12-475D5F4DD89E}" type="presOf" srcId="{9B1066AD-223D-4939-9BB7-C821EEF91C43}" destId="{4538391E-45AC-477A-911D-732D9211D440}" srcOrd="0" destOrd="0" presId="urn:microsoft.com/office/officeart/2005/8/layout/vProcess5"/>
    <dgm:cxn modelId="{980606D0-960D-426C-A2BD-80B084146B62}" type="presOf" srcId="{54062155-0CBC-42EB-A3C7-C14CF382AD30}" destId="{2A70C6B8-D653-4860-8445-F4F38BDCFB1A}" srcOrd="1" destOrd="2" presId="urn:microsoft.com/office/officeart/2005/8/layout/vProcess5"/>
    <dgm:cxn modelId="{BE6216DF-5E7F-464E-9031-500CDFBFD697}" srcId="{6138B7F2-38DE-452A-B6C8-1028E81D7BC4}" destId="{9B1066AD-223D-4939-9BB7-C821EEF91C43}" srcOrd="3" destOrd="0" parTransId="{6D22FE98-C3DB-4902-AE90-5E40A952AE48}" sibTransId="{429380C8-8254-4759-8BBD-D9F65B318355}"/>
    <dgm:cxn modelId="{7B82D9A7-C081-4F9B-BD5D-AE1191E580A4}" type="presOf" srcId="{A0072F2C-3F55-41BC-9A50-2BD0026D477F}" destId="{4538391E-45AC-477A-911D-732D9211D440}" srcOrd="0" destOrd="1" presId="urn:microsoft.com/office/officeart/2005/8/layout/vProcess5"/>
    <dgm:cxn modelId="{6C277CF0-8EF3-46A7-A7D1-6013C20905AE}" type="presOf" srcId="{BEB99D8B-3BD2-4CB0-B5C1-EC03A5FCBCE4}" destId="{9F4936A7-79F8-459F-81C0-D56D94D038F6}" srcOrd="0" destOrd="3" presId="urn:microsoft.com/office/officeart/2005/8/layout/vProcess5"/>
    <dgm:cxn modelId="{16B8873D-EE7D-4301-9774-908814DF6338}" type="presOf" srcId="{835B477A-4244-4F37-BEB2-61497BFF0E98}" destId="{5E681BD2-DD61-4E24-B3BF-D3E074E6263A}" srcOrd="1" destOrd="0" presId="urn:microsoft.com/office/officeart/2005/8/layout/vProcess5"/>
    <dgm:cxn modelId="{752A4E89-6441-4BB1-A169-4151B443948C}" srcId="{9B1066AD-223D-4939-9BB7-C821EEF91C43}" destId="{A0072F2C-3F55-41BC-9A50-2BD0026D477F}" srcOrd="0" destOrd="0" parTransId="{F9E37519-3452-4BC1-A9BD-4ED00750E61D}" sibTransId="{E6D5B368-498A-4E1B-94BB-C20D03C2A2F7}"/>
    <dgm:cxn modelId="{6EB6B828-A248-497A-A9B8-AFFE04A5BD01}" srcId="{44C1A1E0-84E2-4B8F-A067-FF112BAE8C0C}" destId="{519D4008-F879-4279-BABB-B10457617F12}" srcOrd="0" destOrd="0" parTransId="{B7136F30-0D35-4803-9930-283D15775ACC}" sibTransId="{4A6AD376-0A4E-45D5-BD66-54F1AB17A201}"/>
    <dgm:cxn modelId="{032F94B6-4BF9-4AB5-99CC-0149AABFB686}" srcId="{6138B7F2-38DE-452A-B6C8-1028E81D7BC4}" destId="{835B477A-4244-4F37-BEB2-61497BFF0E98}" srcOrd="1" destOrd="0" parTransId="{8C8E2859-5BDF-4A57-9544-F74645B3ADC8}" sibTransId="{A5D5B9B6-1786-445A-BF0E-F8455758AC1C}"/>
    <dgm:cxn modelId="{E6D60FEF-FC17-4B6B-AFA4-281C03D5EF0C}" type="presOf" srcId="{6EFEB75D-1302-4288-8B65-7D40D42FB953}" destId="{992A00BD-531C-4746-9B30-2188826D28EE}" srcOrd="0" destOrd="0" presId="urn:microsoft.com/office/officeart/2005/8/layout/vProcess5"/>
    <dgm:cxn modelId="{D7DC4950-0575-4E89-8E1E-4887CDDE4E8E}" type="presOf" srcId="{44C1A1E0-84E2-4B8F-A067-FF112BAE8C0C}" destId="{9F4936A7-79F8-459F-81C0-D56D94D038F6}" srcOrd="0" destOrd="0" presId="urn:microsoft.com/office/officeart/2005/8/layout/vProcess5"/>
    <dgm:cxn modelId="{4AD7599E-488B-4BCD-A480-132C30B63CA7}" type="presOf" srcId="{AD534E69-62BB-4B65-B7CC-053D5DB0A51B}" destId="{D7A79F1C-107C-413A-8F02-D62494A6C2A7}" srcOrd="0" destOrd="0" presId="urn:microsoft.com/office/officeart/2005/8/layout/vProcess5"/>
    <dgm:cxn modelId="{18350854-DB33-4822-9E28-52E56AB09397}" type="presParOf" srcId="{1C36DA0D-BB85-4253-9660-EE9787AF9C63}" destId="{FE620044-22AC-4EFA-95BB-38F962BA1A98}" srcOrd="0" destOrd="0" presId="urn:microsoft.com/office/officeart/2005/8/layout/vProcess5"/>
    <dgm:cxn modelId="{79E04085-1FC0-4184-BEFF-FED96E4D2CC9}" type="presParOf" srcId="{1C36DA0D-BB85-4253-9660-EE9787AF9C63}" destId="{9F4936A7-79F8-459F-81C0-D56D94D038F6}" srcOrd="1" destOrd="0" presId="urn:microsoft.com/office/officeart/2005/8/layout/vProcess5"/>
    <dgm:cxn modelId="{00C96248-72A2-49DF-B49E-86E4FAD3D381}" type="presParOf" srcId="{1C36DA0D-BB85-4253-9660-EE9787AF9C63}" destId="{E6E1E98E-D23E-41B7-9324-EB1D5C60A737}" srcOrd="2" destOrd="0" presId="urn:microsoft.com/office/officeart/2005/8/layout/vProcess5"/>
    <dgm:cxn modelId="{82A9DE71-3C35-4CFB-989E-AAE5370D87C2}" type="presParOf" srcId="{1C36DA0D-BB85-4253-9660-EE9787AF9C63}" destId="{4C466E14-D3A1-4E13-A614-F53CC7D03838}" srcOrd="3" destOrd="0" presId="urn:microsoft.com/office/officeart/2005/8/layout/vProcess5"/>
    <dgm:cxn modelId="{7E5877F2-38E6-4771-96B8-2CF5F3397DA4}" type="presParOf" srcId="{1C36DA0D-BB85-4253-9660-EE9787AF9C63}" destId="{4538391E-45AC-477A-911D-732D9211D440}" srcOrd="4" destOrd="0" presId="urn:microsoft.com/office/officeart/2005/8/layout/vProcess5"/>
    <dgm:cxn modelId="{5D7013DF-F8D7-466E-8EC8-DC56810C4610}" type="presParOf" srcId="{1C36DA0D-BB85-4253-9660-EE9787AF9C63}" destId="{D7A79F1C-107C-413A-8F02-D62494A6C2A7}" srcOrd="5" destOrd="0" presId="urn:microsoft.com/office/officeart/2005/8/layout/vProcess5"/>
    <dgm:cxn modelId="{4593F94A-47DA-4716-BAFD-910FA3977B60}" type="presParOf" srcId="{1C36DA0D-BB85-4253-9660-EE9787AF9C63}" destId="{992A00BD-531C-4746-9B30-2188826D28EE}" srcOrd="6" destOrd="0" presId="urn:microsoft.com/office/officeart/2005/8/layout/vProcess5"/>
    <dgm:cxn modelId="{6F8D36E4-E3E6-412F-9976-02DA6CBC690D}" type="presParOf" srcId="{1C36DA0D-BB85-4253-9660-EE9787AF9C63}" destId="{A4E13472-56CE-41EF-9582-1AF199629D21}" srcOrd="7" destOrd="0" presId="urn:microsoft.com/office/officeart/2005/8/layout/vProcess5"/>
    <dgm:cxn modelId="{4743028F-03FA-4FEE-A9C7-87732C118DC1}" type="presParOf" srcId="{1C36DA0D-BB85-4253-9660-EE9787AF9C63}" destId="{E187609F-5098-4E8C-9891-48ADB93FA761}" srcOrd="8" destOrd="0" presId="urn:microsoft.com/office/officeart/2005/8/layout/vProcess5"/>
    <dgm:cxn modelId="{2956C2E6-B568-4DE3-BCEF-040B25BEA207}" type="presParOf" srcId="{1C36DA0D-BB85-4253-9660-EE9787AF9C63}" destId="{3144BC7A-13D5-46BC-8084-5C4B66D74035}" srcOrd="9" destOrd="0" presId="urn:microsoft.com/office/officeart/2005/8/layout/vProcess5"/>
    <dgm:cxn modelId="{09CF9121-7B48-4B0C-B386-78751ACE3160}" type="presParOf" srcId="{1C36DA0D-BB85-4253-9660-EE9787AF9C63}" destId="{2A70C6B8-D653-4860-8445-F4F38BDCFB1A}" srcOrd="10" destOrd="0" presId="urn:microsoft.com/office/officeart/2005/8/layout/vProcess5"/>
    <dgm:cxn modelId="{8BBA9E17-D513-48A9-BDA8-872E3851CB22}" type="presParOf" srcId="{1C36DA0D-BB85-4253-9660-EE9787AF9C63}" destId="{5E681BD2-DD61-4E24-B3BF-D3E074E6263A}" srcOrd="11" destOrd="0" presId="urn:microsoft.com/office/officeart/2005/8/layout/vProcess5"/>
    <dgm:cxn modelId="{EE1E1077-EEB2-42A1-9332-E1734D8CB4B5}" type="presParOf" srcId="{1C36DA0D-BB85-4253-9660-EE9787AF9C63}" destId="{57F04B9F-940C-45F2-B579-F428CD175387}" srcOrd="12" destOrd="0" presId="urn:microsoft.com/office/officeart/2005/8/layout/vProcess5"/>
    <dgm:cxn modelId="{209DC847-C706-450B-9F27-56804E063191}" type="presParOf" srcId="{1C36DA0D-BB85-4253-9660-EE9787AF9C63}" destId="{D1C0FCDF-2E53-4978-8787-16C409C39DBC}" srcOrd="13" destOrd="0" presId="urn:microsoft.com/office/officeart/2005/8/layout/vProcess5"/>
    <dgm:cxn modelId="{F94BA526-BA5C-46AB-94E4-76DB2F219D89}" type="presParOf" srcId="{1C36DA0D-BB85-4253-9660-EE9787AF9C63}" destId="{02E211CF-6865-4996-9A8D-FA3C481DC510}" srcOrd="14" destOrd="0" presId="urn:microsoft.com/office/officeart/2005/8/layout/vProcess5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3731D6-9BB6-46D7-9D5B-ABD17BC2890A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66A3C0-3BD1-48AA-BD7A-CFF7EDEA94A7}">
      <dgm:prSet phldrT="[Текст]" custT="1"/>
      <dgm:spPr/>
      <dgm:t>
        <a:bodyPr/>
        <a:lstStyle/>
        <a:p>
          <a:r>
            <a:rPr kumimoji="0" lang="ru-RU" sz="1800" b="1" i="1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Если мы отнесемся более внимательно к тому, что складываем в мусорное ведро, то увидим, что большая часть его содержимого может - и должна! - получить вторую жизнь. 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245DA69D-997C-4116-8642-3740DC12740B}" type="parTrans" cxnId="{61BC5E18-4F17-4BF1-A922-ED1A24EB763E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B4DC4D64-FFBC-4B2E-89BE-D8F5C3510680}" type="sibTrans" cxnId="{61BC5E18-4F17-4BF1-A922-ED1A24EB763E}">
      <dgm:prSet custT="1"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1BB14119-C9D0-4071-AE26-2C2D15A03EC5}">
      <dgm:prSet phldrT="[Текст]" custT="1"/>
      <dgm:spPr/>
      <dgm:t>
        <a:bodyPr/>
        <a:lstStyle/>
        <a:p>
          <a:r>
            <a:rPr kumimoji="0" lang="ru-RU" sz="1800" b="1" i="1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Например, в переработку можно отправить пластик, бумагу, стекло, алюминиевые и жестяные банки, старую одежду.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4B97FB35-553D-444D-91F5-A505360C1952}" type="parTrans" cxnId="{4AD241B8-D576-4049-9FD4-10CDD947702B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36E7989A-A168-45B4-85F3-942220A007C8}" type="sibTrans" cxnId="{4AD241B8-D576-4049-9FD4-10CDD947702B}">
      <dgm:prSet custT="1"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CFBEB9B4-34C9-4FAD-934C-349B26C2A2E6}">
      <dgm:prSet phldrT="[Текст]" custT="1"/>
      <dgm:spPr/>
      <dgm:t>
        <a:bodyPr/>
        <a:lstStyle/>
        <a:p>
          <a:pPr rtl="0"/>
          <a:r>
            <a:rPr kumimoji="0" lang="ru-RU" sz="1800" b="1" i="1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А некоторые предметы - использованные батарейки, старые ртутные лампы - настолько губительно воздействуют на окружающую среду, что выбрасывать их, по меньшей мере - безответственно.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D57B5B2C-B334-43CA-BD4D-7304E82F062A}" type="parTrans" cxnId="{791B5C33-E499-4883-B134-8D6C2678FB81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6D5E1111-8284-4C45-970F-17AC150F9B58}" type="sibTrans" cxnId="{791B5C33-E499-4883-B134-8D6C2678FB81}">
      <dgm:prSet custT="1"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18EA02E6-8404-428E-8420-057FD2D233B7}">
      <dgm:prSet custT="1"/>
      <dgm:spPr/>
      <dgm:t>
        <a:bodyPr/>
        <a:lstStyle/>
        <a:p>
          <a:r>
            <a:rPr kumimoji="0" lang="ru-RU" sz="1800" b="1" i="1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Все вышеперечисленное – не мусор, а именно отходы, вторсырье, то есть то, что может быть переработано. 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60C4EA77-B683-42F3-BF77-2389B8C5A224}" type="parTrans" cxnId="{9C96B19F-9982-47B9-B586-9AAA72A0B5E4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A0934456-A4EF-4933-95C1-538F6224C343}" type="sibTrans" cxnId="{9C96B19F-9982-47B9-B586-9AAA72A0B5E4}">
      <dgm:prSet custT="1"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B0E2FAB5-AB9C-496E-A7A0-FEFCB84871EC}">
      <dgm:prSet custT="1"/>
      <dgm:spPr/>
      <dgm:t>
        <a:bodyPr/>
        <a:lstStyle/>
        <a:p>
          <a:r>
            <a:rPr kumimoji="0" lang="ru-RU" sz="1800" b="1" i="1" u="sng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Мусор</a:t>
          </a:r>
          <a:r>
            <a:rPr kumimoji="0" lang="ru-RU" sz="1800" b="1" i="1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 - это все, что переработке не подлежит.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0DD5B716-6FBD-4C8F-AE40-542B20576916}" type="parTrans" cxnId="{3F8818C7-96F9-4C75-898C-2987EAAAA684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04F3B0AC-408B-46D7-A8FB-0E2BC3189D75}" type="sibTrans" cxnId="{3F8818C7-96F9-4C75-898C-2987EAAAA684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87788AA9-02DB-45B2-8D40-C71CF9730137}" type="pres">
      <dgm:prSet presAssocID="{7D3731D6-9BB6-46D7-9D5B-ABD17BC2890A}" presName="outerComposite" presStyleCnt="0">
        <dgm:presLayoutVars>
          <dgm:chMax val="5"/>
          <dgm:dir/>
          <dgm:resizeHandles val="exact"/>
        </dgm:presLayoutVars>
      </dgm:prSet>
      <dgm:spPr/>
    </dgm:pt>
    <dgm:pt modelId="{F0DE3F32-8E7F-4EEE-B800-719FE6DB57E3}" type="pres">
      <dgm:prSet presAssocID="{7D3731D6-9BB6-46D7-9D5B-ABD17BC2890A}" presName="dummyMaxCanvas" presStyleCnt="0">
        <dgm:presLayoutVars/>
      </dgm:prSet>
      <dgm:spPr/>
    </dgm:pt>
    <dgm:pt modelId="{27CD55D7-FC32-4909-B2C8-502AC0D099AF}" type="pres">
      <dgm:prSet presAssocID="{7D3731D6-9BB6-46D7-9D5B-ABD17BC2890A}" presName="FiveNodes_1" presStyleLbl="node1" presStyleIdx="0" presStyleCnt="5" custScaleX="110059" custLinFactNeighborX="-10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049618-E244-4A8E-8EF1-234FB5B8A4ED}" type="pres">
      <dgm:prSet presAssocID="{7D3731D6-9BB6-46D7-9D5B-ABD17BC2890A}" presName="FiveNodes_2" presStyleLbl="node1" presStyleIdx="1" presStyleCnt="5" custScaleX="110059">
        <dgm:presLayoutVars>
          <dgm:bulletEnabled val="1"/>
        </dgm:presLayoutVars>
      </dgm:prSet>
      <dgm:spPr/>
    </dgm:pt>
    <dgm:pt modelId="{D27F7125-5629-4CA8-A53B-E26036D20550}" type="pres">
      <dgm:prSet presAssocID="{7D3731D6-9BB6-46D7-9D5B-ABD17BC2890A}" presName="FiveNodes_3" presStyleLbl="node1" presStyleIdx="2" presStyleCnt="5" custScaleX="110059">
        <dgm:presLayoutVars>
          <dgm:bulletEnabled val="1"/>
        </dgm:presLayoutVars>
      </dgm:prSet>
      <dgm:spPr/>
    </dgm:pt>
    <dgm:pt modelId="{37967E3B-F1C5-4310-83EA-C8E0160934F6}" type="pres">
      <dgm:prSet presAssocID="{7D3731D6-9BB6-46D7-9D5B-ABD17BC2890A}" presName="FiveNodes_4" presStyleLbl="node1" presStyleIdx="3" presStyleCnt="5" custScaleX="110059">
        <dgm:presLayoutVars>
          <dgm:bulletEnabled val="1"/>
        </dgm:presLayoutVars>
      </dgm:prSet>
      <dgm:spPr/>
    </dgm:pt>
    <dgm:pt modelId="{C6F46361-B262-47BB-964C-AE00346EC792}" type="pres">
      <dgm:prSet presAssocID="{7D3731D6-9BB6-46D7-9D5B-ABD17BC2890A}" presName="FiveNodes_5" presStyleLbl="node1" presStyleIdx="4" presStyleCnt="5" custScaleX="1100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FA27EE-F685-4AE7-8068-453DD99D42AC}" type="pres">
      <dgm:prSet presAssocID="{7D3731D6-9BB6-46D7-9D5B-ABD17BC2890A}" presName="FiveConn_1-2" presStyleLbl="fgAccFollowNode1" presStyleIdx="0" presStyleCnt="4" custLinFactNeighborX="-9200">
        <dgm:presLayoutVars>
          <dgm:bulletEnabled val="1"/>
        </dgm:presLayoutVars>
      </dgm:prSet>
      <dgm:spPr/>
    </dgm:pt>
    <dgm:pt modelId="{3FC3D753-873C-4497-8535-88F451BEB71D}" type="pres">
      <dgm:prSet presAssocID="{7D3731D6-9BB6-46D7-9D5B-ABD17BC2890A}" presName="FiveConn_2-3" presStyleLbl="fgAccFollowNode1" presStyleIdx="1" presStyleCnt="4">
        <dgm:presLayoutVars>
          <dgm:bulletEnabled val="1"/>
        </dgm:presLayoutVars>
      </dgm:prSet>
      <dgm:spPr/>
    </dgm:pt>
    <dgm:pt modelId="{E313CD09-B594-453F-8C80-C870B7B4E837}" type="pres">
      <dgm:prSet presAssocID="{7D3731D6-9BB6-46D7-9D5B-ABD17BC2890A}" presName="FiveConn_3-4" presStyleLbl="fgAccFollowNode1" presStyleIdx="2" presStyleCnt="4">
        <dgm:presLayoutVars>
          <dgm:bulletEnabled val="1"/>
        </dgm:presLayoutVars>
      </dgm:prSet>
      <dgm:spPr/>
    </dgm:pt>
    <dgm:pt modelId="{A1C0D1EF-537C-4BB8-AED6-3C12C83310D0}" type="pres">
      <dgm:prSet presAssocID="{7D3731D6-9BB6-46D7-9D5B-ABD17BC2890A}" presName="FiveConn_4-5" presStyleLbl="fgAccFollowNode1" presStyleIdx="3" presStyleCnt="4">
        <dgm:presLayoutVars>
          <dgm:bulletEnabled val="1"/>
        </dgm:presLayoutVars>
      </dgm:prSet>
      <dgm:spPr/>
    </dgm:pt>
    <dgm:pt modelId="{08382C68-9ED9-4AE8-894B-9B5F370FDBAF}" type="pres">
      <dgm:prSet presAssocID="{7D3731D6-9BB6-46D7-9D5B-ABD17BC2890A}" presName="FiveNodes_1_text" presStyleLbl="node1" presStyleIdx="4" presStyleCnt="5">
        <dgm:presLayoutVars>
          <dgm:bulletEnabled val="1"/>
        </dgm:presLayoutVars>
      </dgm:prSet>
      <dgm:spPr/>
    </dgm:pt>
    <dgm:pt modelId="{4B852D39-95FB-4617-96AD-261346854004}" type="pres">
      <dgm:prSet presAssocID="{7D3731D6-9BB6-46D7-9D5B-ABD17BC2890A}" presName="FiveNodes_2_text" presStyleLbl="node1" presStyleIdx="4" presStyleCnt="5">
        <dgm:presLayoutVars>
          <dgm:bulletEnabled val="1"/>
        </dgm:presLayoutVars>
      </dgm:prSet>
      <dgm:spPr/>
    </dgm:pt>
    <dgm:pt modelId="{3E339FF0-264C-4E96-AF64-2704C3DC8658}" type="pres">
      <dgm:prSet presAssocID="{7D3731D6-9BB6-46D7-9D5B-ABD17BC2890A}" presName="FiveNodes_3_text" presStyleLbl="node1" presStyleIdx="4" presStyleCnt="5">
        <dgm:presLayoutVars>
          <dgm:bulletEnabled val="1"/>
        </dgm:presLayoutVars>
      </dgm:prSet>
      <dgm:spPr/>
    </dgm:pt>
    <dgm:pt modelId="{E68FF09A-D637-4BD4-B8A5-1CC84CC3CDFC}" type="pres">
      <dgm:prSet presAssocID="{7D3731D6-9BB6-46D7-9D5B-ABD17BC2890A}" presName="FiveNodes_4_text" presStyleLbl="node1" presStyleIdx="4" presStyleCnt="5">
        <dgm:presLayoutVars>
          <dgm:bulletEnabled val="1"/>
        </dgm:presLayoutVars>
      </dgm:prSet>
      <dgm:spPr/>
    </dgm:pt>
    <dgm:pt modelId="{3E39F7B0-0699-49AE-A74D-7684670893E1}" type="pres">
      <dgm:prSet presAssocID="{7D3731D6-9BB6-46D7-9D5B-ABD17BC2890A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456353-2186-4F30-8C67-08DD31672463}" type="presOf" srcId="{B0E2FAB5-AB9C-496E-A7A0-FEFCB84871EC}" destId="{3E39F7B0-0699-49AE-A74D-7684670893E1}" srcOrd="1" destOrd="0" presId="urn:microsoft.com/office/officeart/2005/8/layout/vProcess5"/>
    <dgm:cxn modelId="{791B5C33-E499-4883-B134-8D6C2678FB81}" srcId="{7D3731D6-9BB6-46D7-9D5B-ABD17BC2890A}" destId="{CFBEB9B4-34C9-4FAD-934C-349B26C2A2E6}" srcOrd="2" destOrd="0" parTransId="{D57B5B2C-B334-43CA-BD4D-7304E82F062A}" sibTransId="{6D5E1111-8284-4C45-970F-17AC150F9B58}"/>
    <dgm:cxn modelId="{35EB82C3-6036-41D8-BDB2-E5B2D0D0D882}" type="presOf" srcId="{1BB14119-C9D0-4071-AE26-2C2D15A03EC5}" destId="{4B852D39-95FB-4617-96AD-261346854004}" srcOrd="1" destOrd="0" presId="urn:microsoft.com/office/officeart/2005/8/layout/vProcess5"/>
    <dgm:cxn modelId="{0431AF5B-02C4-480B-A1E7-30A717E2B9BD}" type="presOf" srcId="{18EA02E6-8404-428E-8420-057FD2D233B7}" destId="{E68FF09A-D637-4BD4-B8A5-1CC84CC3CDFC}" srcOrd="1" destOrd="0" presId="urn:microsoft.com/office/officeart/2005/8/layout/vProcess5"/>
    <dgm:cxn modelId="{D932A443-1EEA-4CE1-8931-F0925029AB2B}" type="presOf" srcId="{18EA02E6-8404-428E-8420-057FD2D233B7}" destId="{37967E3B-F1C5-4310-83EA-C8E0160934F6}" srcOrd="0" destOrd="0" presId="urn:microsoft.com/office/officeart/2005/8/layout/vProcess5"/>
    <dgm:cxn modelId="{4A86F3A5-34DC-4ACC-948D-A6BB923243EE}" type="presOf" srcId="{6D5E1111-8284-4C45-970F-17AC150F9B58}" destId="{E313CD09-B594-453F-8C80-C870B7B4E837}" srcOrd="0" destOrd="0" presId="urn:microsoft.com/office/officeart/2005/8/layout/vProcess5"/>
    <dgm:cxn modelId="{4D751749-980A-4A71-BC92-D42FCC13762A}" type="presOf" srcId="{6D66A3C0-3BD1-48AA-BD7A-CFF7EDEA94A7}" destId="{08382C68-9ED9-4AE8-894B-9B5F370FDBAF}" srcOrd="1" destOrd="0" presId="urn:microsoft.com/office/officeart/2005/8/layout/vProcess5"/>
    <dgm:cxn modelId="{0F5F89C7-0C72-4EE9-B090-0A633510BE36}" type="presOf" srcId="{CFBEB9B4-34C9-4FAD-934C-349B26C2A2E6}" destId="{D27F7125-5629-4CA8-A53B-E26036D20550}" srcOrd="0" destOrd="0" presId="urn:microsoft.com/office/officeart/2005/8/layout/vProcess5"/>
    <dgm:cxn modelId="{3F8818C7-96F9-4C75-898C-2987EAAAA684}" srcId="{7D3731D6-9BB6-46D7-9D5B-ABD17BC2890A}" destId="{B0E2FAB5-AB9C-496E-A7A0-FEFCB84871EC}" srcOrd="4" destOrd="0" parTransId="{0DD5B716-6FBD-4C8F-AE40-542B20576916}" sibTransId="{04F3B0AC-408B-46D7-A8FB-0E2BC3189D75}"/>
    <dgm:cxn modelId="{4D02CD21-1038-4E78-A6D9-44A4DE50B269}" type="presOf" srcId="{36E7989A-A168-45B4-85F3-942220A007C8}" destId="{3FC3D753-873C-4497-8535-88F451BEB71D}" srcOrd="0" destOrd="0" presId="urn:microsoft.com/office/officeart/2005/8/layout/vProcess5"/>
    <dgm:cxn modelId="{9C96B19F-9982-47B9-B586-9AAA72A0B5E4}" srcId="{7D3731D6-9BB6-46D7-9D5B-ABD17BC2890A}" destId="{18EA02E6-8404-428E-8420-057FD2D233B7}" srcOrd="3" destOrd="0" parTransId="{60C4EA77-B683-42F3-BF77-2389B8C5A224}" sibTransId="{A0934456-A4EF-4933-95C1-538F6224C343}"/>
    <dgm:cxn modelId="{93B25072-FDD0-4335-A446-8748F19ACCE8}" type="presOf" srcId="{B0E2FAB5-AB9C-496E-A7A0-FEFCB84871EC}" destId="{C6F46361-B262-47BB-964C-AE00346EC792}" srcOrd="0" destOrd="0" presId="urn:microsoft.com/office/officeart/2005/8/layout/vProcess5"/>
    <dgm:cxn modelId="{02942C3E-944C-467E-8C9C-4D5330467742}" type="presOf" srcId="{6D66A3C0-3BD1-48AA-BD7A-CFF7EDEA94A7}" destId="{27CD55D7-FC32-4909-B2C8-502AC0D099AF}" srcOrd="0" destOrd="0" presId="urn:microsoft.com/office/officeart/2005/8/layout/vProcess5"/>
    <dgm:cxn modelId="{A08CD3EF-873B-459E-9294-476872E3B662}" type="presOf" srcId="{7D3731D6-9BB6-46D7-9D5B-ABD17BC2890A}" destId="{87788AA9-02DB-45B2-8D40-C71CF9730137}" srcOrd="0" destOrd="0" presId="urn:microsoft.com/office/officeart/2005/8/layout/vProcess5"/>
    <dgm:cxn modelId="{AF2196F3-E41A-440C-9094-DF78364566B5}" type="presOf" srcId="{1BB14119-C9D0-4071-AE26-2C2D15A03EC5}" destId="{FD049618-E244-4A8E-8EF1-234FB5B8A4ED}" srcOrd="0" destOrd="0" presId="urn:microsoft.com/office/officeart/2005/8/layout/vProcess5"/>
    <dgm:cxn modelId="{4AD241B8-D576-4049-9FD4-10CDD947702B}" srcId="{7D3731D6-9BB6-46D7-9D5B-ABD17BC2890A}" destId="{1BB14119-C9D0-4071-AE26-2C2D15A03EC5}" srcOrd="1" destOrd="0" parTransId="{4B97FB35-553D-444D-91F5-A505360C1952}" sibTransId="{36E7989A-A168-45B4-85F3-942220A007C8}"/>
    <dgm:cxn modelId="{4D5FF17F-108E-40F1-A904-B700F7E9C2E0}" type="presOf" srcId="{A0934456-A4EF-4933-95C1-538F6224C343}" destId="{A1C0D1EF-537C-4BB8-AED6-3C12C83310D0}" srcOrd="0" destOrd="0" presId="urn:microsoft.com/office/officeart/2005/8/layout/vProcess5"/>
    <dgm:cxn modelId="{9F7DF988-DA0E-4150-8E0E-5F0B578B43F4}" type="presOf" srcId="{B4DC4D64-FFBC-4B2E-89BE-D8F5C3510680}" destId="{DDFA27EE-F685-4AE7-8068-453DD99D42AC}" srcOrd="0" destOrd="0" presId="urn:microsoft.com/office/officeart/2005/8/layout/vProcess5"/>
    <dgm:cxn modelId="{A7DFDE39-106D-4B5E-85F4-979FD736060A}" type="presOf" srcId="{CFBEB9B4-34C9-4FAD-934C-349B26C2A2E6}" destId="{3E339FF0-264C-4E96-AF64-2704C3DC8658}" srcOrd="1" destOrd="0" presId="urn:microsoft.com/office/officeart/2005/8/layout/vProcess5"/>
    <dgm:cxn modelId="{61BC5E18-4F17-4BF1-A922-ED1A24EB763E}" srcId="{7D3731D6-9BB6-46D7-9D5B-ABD17BC2890A}" destId="{6D66A3C0-3BD1-48AA-BD7A-CFF7EDEA94A7}" srcOrd="0" destOrd="0" parTransId="{245DA69D-997C-4116-8642-3740DC12740B}" sibTransId="{B4DC4D64-FFBC-4B2E-89BE-D8F5C3510680}"/>
    <dgm:cxn modelId="{D30248CB-5EC4-445D-B259-FDDD68FC8035}" type="presParOf" srcId="{87788AA9-02DB-45B2-8D40-C71CF9730137}" destId="{F0DE3F32-8E7F-4EEE-B800-719FE6DB57E3}" srcOrd="0" destOrd="0" presId="urn:microsoft.com/office/officeart/2005/8/layout/vProcess5"/>
    <dgm:cxn modelId="{98DBB936-0C32-47D2-9916-24CC4A491BFE}" type="presParOf" srcId="{87788AA9-02DB-45B2-8D40-C71CF9730137}" destId="{27CD55D7-FC32-4909-B2C8-502AC0D099AF}" srcOrd="1" destOrd="0" presId="urn:microsoft.com/office/officeart/2005/8/layout/vProcess5"/>
    <dgm:cxn modelId="{C207CDA0-9960-44AD-B2A7-0746009FB3B1}" type="presParOf" srcId="{87788AA9-02DB-45B2-8D40-C71CF9730137}" destId="{FD049618-E244-4A8E-8EF1-234FB5B8A4ED}" srcOrd="2" destOrd="0" presId="urn:microsoft.com/office/officeart/2005/8/layout/vProcess5"/>
    <dgm:cxn modelId="{9A49AB65-C7B2-4729-8EE1-1B93D71C3DF8}" type="presParOf" srcId="{87788AA9-02DB-45B2-8D40-C71CF9730137}" destId="{D27F7125-5629-4CA8-A53B-E26036D20550}" srcOrd="3" destOrd="0" presId="urn:microsoft.com/office/officeart/2005/8/layout/vProcess5"/>
    <dgm:cxn modelId="{B75708C4-E32C-49FE-82BF-73BEB026F0AB}" type="presParOf" srcId="{87788AA9-02DB-45B2-8D40-C71CF9730137}" destId="{37967E3B-F1C5-4310-83EA-C8E0160934F6}" srcOrd="4" destOrd="0" presId="urn:microsoft.com/office/officeart/2005/8/layout/vProcess5"/>
    <dgm:cxn modelId="{97739B08-4392-4C60-8796-40DBC57ADEC7}" type="presParOf" srcId="{87788AA9-02DB-45B2-8D40-C71CF9730137}" destId="{C6F46361-B262-47BB-964C-AE00346EC792}" srcOrd="5" destOrd="0" presId="urn:microsoft.com/office/officeart/2005/8/layout/vProcess5"/>
    <dgm:cxn modelId="{D25493CD-9976-444A-9C93-BDA43D971955}" type="presParOf" srcId="{87788AA9-02DB-45B2-8D40-C71CF9730137}" destId="{DDFA27EE-F685-4AE7-8068-453DD99D42AC}" srcOrd="6" destOrd="0" presId="urn:microsoft.com/office/officeart/2005/8/layout/vProcess5"/>
    <dgm:cxn modelId="{80393A68-D1BA-49A7-A30C-266CB68D7C42}" type="presParOf" srcId="{87788AA9-02DB-45B2-8D40-C71CF9730137}" destId="{3FC3D753-873C-4497-8535-88F451BEB71D}" srcOrd="7" destOrd="0" presId="urn:microsoft.com/office/officeart/2005/8/layout/vProcess5"/>
    <dgm:cxn modelId="{6B539994-1D04-480C-B114-0D6947FB7FA9}" type="presParOf" srcId="{87788AA9-02DB-45B2-8D40-C71CF9730137}" destId="{E313CD09-B594-453F-8C80-C870B7B4E837}" srcOrd="8" destOrd="0" presId="urn:microsoft.com/office/officeart/2005/8/layout/vProcess5"/>
    <dgm:cxn modelId="{193FCDC0-4FD0-4110-B0CE-968F6C42DE41}" type="presParOf" srcId="{87788AA9-02DB-45B2-8D40-C71CF9730137}" destId="{A1C0D1EF-537C-4BB8-AED6-3C12C83310D0}" srcOrd="9" destOrd="0" presId="urn:microsoft.com/office/officeart/2005/8/layout/vProcess5"/>
    <dgm:cxn modelId="{4E997B02-6768-4973-95B1-9FB2CB35995B}" type="presParOf" srcId="{87788AA9-02DB-45B2-8D40-C71CF9730137}" destId="{08382C68-9ED9-4AE8-894B-9B5F370FDBAF}" srcOrd="10" destOrd="0" presId="urn:microsoft.com/office/officeart/2005/8/layout/vProcess5"/>
    <dgm:cxn modelId="{A2E1EE6F-43AB-4665-9B3B-6ED3E8AB00CE}" type="presParOf" srcId="{87788AA9-02DB-45B2-8D40-C71CF9730137}" destId="{4B852D39-95FB-4617-96AD-261346854004}" srcOrd="11" destOrd="0" presId="urn:microsoft.com/office/officeart/2005/8/layout/vProcess5"/>
    <dgm:cxn modelId="{460815EC-41AA-460F-8D5D-83D1682B8A21}" type="presParOf" srcId="{87788AA9-02DB-45B2-8D40-C71CF9730137}" destId="{3E339FF0-264C-4E96-AF64-2704C3DC8658}" srcOrd="12" destOrd="0" presId="urn:microsoft.com/office/officeart/2005/8/layout/vProcess5"/>
    <dgm:cxn modelId="{D78E9EB2-4D07-4B87-8E9B-7F1A55A40E6A}" type="presParOf" srcId="{87788AA9-02DB-45B2-8D40-C71CF9730137}" destId="{E68FF09A-D637-4BD4-B8A5-1CC84CC3CDFC}" srcOrd="13" destOrd="0" presId="urn:microsoft.com/office/officeart/2005/8/layout/vProcess5"/>
    <dgm:cxn modelId="{97BD96A4-3447-4573-B626-FD3972677E0A}" type="presParOf" srcId="{87788AA9-02DB-45B2-8D40-C71CF9730137}" destId="{3E39F7B0-0699-49AE-A74D-7684670893E1}" srcOrd="14" destOrd="0" presId="urn:microsoft.com/office/officeart/2005/8/layout/vProcess5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CE7F8C-BDD2-487A-AC42-72EB1B0448F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B2E653-53CC-4A76-BC1C-D98DFB4A3D06}">
      <dgm:prSet phldrT="[Текст]" custT="1"/>
      <dgm:spPr/>
      <dgm:t>
        <a:bodyPr/>
        <a:lstStyle/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Способы переработки: 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4B7B8DA1-A09D-40F6-90BB-86A466C4A562}" type="parTrans" cxnId="{C70BF1F6-E321-4125-A847-DCEB16802E62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4A24B1E0-A170-4549-9D99-25F603DBA275}" type="sibTrans" cxnId="{C70BF1F6-E321-4125-A847-DCEB16802E62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A664C7CD-1BB1-460F-9494-60877032960E}" type="asst">
      <dgm:prSet phldrT="[Текст]" custT="1"/>
      <dgm:spPr/>
      <dgm:t>
        <a:bodyPr/>
        <a:lstStyle/>
        <a:p>
          <a:r>
            <a:rPr lang="ru-RU" sz="1400" b="1" i="1" dirty="0" smtClean="0">
              <a:latin typeface="Times New Roman" pitchFamily="18" charset="0"/>
              <a:cs typeface="Times New Roman" pitchFamily="18" charset="0"/>
            </a:rPr>
            <a:t>Для отходов есть своя система переработки. Во многих странах стоят контейнеры для сбора стеклянных, бумажных и др. отходов. </a:t>
          </a:r>
          <a:endParaRPr lang="ru-RU" sz="1400" b="1" i="1" dirty="0">
            <a:latin typeface="Times New Roman" pitchFamily="18" charset="0"/>
            <a:cs typeface="Times New Roman" pitchFamily="18" charset="0"/>
          </a:endParaRPr>
        </a:p>
      </dgm:t>
    </dgm:pt>
    <dgm:pt modelId="{857FC0D4-65D7-46D0-8AF2-F6030028D097}" type="parTrans" cxnId="{252E4F60-4C4C-4F94-99DD-974FC12F7A8F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5D57C36A-73E8-4B64-A89D-81A24026AFA0}" type="sibTrans" cxnId="{252E4F60-4C4C-4F94-99DD-974FC12F7A8F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9BF8FBFC-D83F-4A98-8ADF-920224706CEB}">
      <dgm:prSet phldrT="[Текст]" custT="1"/>
      <dgm:spPr/>
      <dgm:t>
        <a:bodyPr/>
        <a:lstStyle/>
        <a:p>
          <a:r>
            <a:rPr lang="ru-RU" sz="1400" b="1" i="1" u="sng" dirty="0" smtClean="0">
              <a:latin typeface="Times New Roman" pitchFamily="18" charset="0"/>
              <a:cs typeface="Times New Roman" pitchFamily="18" charset="0"/>
            </a:rPr>
            <a:t>1.Захоронение </a:t>
          </a:r>
          <a:r>
            <a:rPr lang="ru-RU" sz="1400" b="1" i="1" dirty="0" smtClean="0">
              <a:latin typeface="Times New Roman" pitchFamily="18" charset="0"/>
              <a:cs typeface="Times New Roman" pitchFamily="18" charset="0"/>
            </a:rPr>
            <a:t>на полигонах препятствует переносу, заражению воды и воздуха. </a:t>
          </a:r>
          <a:endParaRPr lang="ru-RU" sz="1400" b="1" i="1" dirty="0">
            <a:latin typeface="Times New Roman" pitchFamily="18" charset="0"/>
            <a:cs typeface="Times New Roman" pitchFamily="18" charset="0"/>
          </a:endParaRPr>
        </a:p>
      </dgm:t>
    </dgm:pt>
    <dgm:pt modelId="{A0376096-2F4D-4E58-89CD-CCE4EDE0F1A6}" type="parTrans" cxnId="{083C2117-9090-43D1-B2FC-DB56795DBF3A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052C2F88-93A5-418B-B17B-CA3F7CF8752B}" type="sibTrans" cxnId="{083C2117-9090-43D1-B2FC-DB56795DBF3A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DA6F5C09-C2C4-44C1-BF72-684CABF00DCE}">
      <dgm:prSet phldrT="[Текст]" custT="1"/>
      <dgm:spPr/>
      <dgm:t>
        <a:bodyPr/>
        <a:lstStyle/>
        <a:p>
          <a:r>
            <a:rPr lang="ru-RU" sz="1400" b="1" i="1" u="sng" dirty="0" smtClean="0">
              <a:latin typeface="Times New Roman" pitchFamily="18" charset="0"/>
              <a:cs typeface="Times New Roman" pitchFamily="18" charset="0"/>
            </a:rPr>
            <a:t>2. Термические методы</a:t>
          </a:r>
          <a:r>
            <a:rPr lang="ru-RU" sz="1400" b="1" i="1" dirty="0" smtClean="0">
              <a:latin typeface="Times New Roman" pitchFamily="18" charset="0"/>
              <a:cs typeface="Times New Roman" pitchFamily="18" charset="0"/>
            </a:rPr>
            <a:t> — мусоросжигание, газификация. Оборудованные заводы, со специальными фильтрами.</a:t>
          </a:r>
          <a:endParaRPr lang="ru-RU" sz="1400" b="1" i="1" dirty="0">
            <a:latin typeface="Times New Roman" pitchFamily="18" charset="0"/>
            <a:cs typeface="Times New Roman" pitchFamily="18" charset="0"/>
          </a:endParaRPr>
        </a:p>
      </dgm:t>
    </dgm:pt>
    <dgm:pt modelId="{C5A86D1A-324A-4B30-8CA2-CF661E1E5FC5}" type="parTrans" cxnId="{2808D4F8-CFBD-44F6-8C7D-6354095F4248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61FF3900-2934-4EB4-B934-E7E39C9A820D}" type="sibTrans" cxnId="{2808D4F8-CFBD-44F6-8C7D-6354095F4248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B89F03DF-A99C-4444-ACD4-76EEDD8B81DB}">
      <dgm:prSet phldrT="[Текст]" custT="1"/>
      <dgm:spPr/>
      <dgm:t>
        <a:bodyPr/>
        <a:lstStyle/>
        <a:p>
          <a:r>
            <a:rPr lang="ru-RU" sz="1400" b="1" i="1" u="sng" dirty="0" smtClean="0">
              <a:latin typeface="Times New Roman" pitchFamily="18" charset="0"/>
              <a:cs typeface="Times New Roman" pitchFamily="18" charset="0"/>
            </a:rPr>
            <a:t>3. Вторичное использование. </a:t>
          </a:r>
          <a:endParaRPr lang="ru-RU" sz="1400" b="1" i="1" dirty="0">
            <a:latin typeface="Times New Roman" pitchFamily="18" charset="0"/>
            <a:cs typeface="Times New Roman" pitchFamily="18" charset="0"/>
          </a:endParaRPr>
        </a:p>
      </dgm:t>
    </dgm:pt>
    <dgm:pt modelId="{4FD246D5-82B9-48C1-B14D-AA7EF9FB24ED}" type="parTrans" cxnId="{DDAEB233-6965-4D20-AE26-CD41AB7ACD73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56C12D88-08AF-474C-B6F9-60C996B894E7}" type="sibTrans" cxnId="{DDAEB233-6965-4D20-AE26-CD41AB7ACD73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34D25B2C-9CAB-4757-BA1E-E5A73820B8B6}">
      <dgm:prSet custT="1"/>
      <dgm:spPr/>
      <dgm:t>
        <a:bodyPr/>
        <a:lstStyle/>
        <a:p>
          <a:r>
            <a:rPr lang="ru-RU" sz="1400" b="1" i="1" u="sng" dirty="0" smtClean="0">
              <a:latin typeface="Times New Roman" pitchFamily="18" charset="0"/>
              <a:cs typeface="Times New Roman" pitchFamily="18" charset="0"/>
            </a:rPr>
            <a:t>4.Компостирование</a:t>
          </a:r>
          <a:r>
            <a:rPr lang="ru-RU" sz="1400" b="1" i="1" dirty="0" smtClean="0">
              <a:latin typeface="Times New Roman" pitchFamily="18" charset="0"/>
              <a:cs typeface="Times New Roman" pitchFamily="18" charset="0"/>
            </a:rPr>
            <a:t> основано на разложении микроорганизмами мусора, применяется для органических веществ: опилки, дерево, листья, трава.</a:t>
          </a:r>
          <a:endParaRPr lang="ru-RU" sz="1400" b="1" i="1" dirty="0">
            <a:latin typeface="Times New Roman" pitchFamily="18" charset="0"/>
            <a:cs typeface="Times New Roman" pitchFamily="18" charset="0"/>
          </a:endParaRPr>
        </a:p>
      </dgm:t>
    </dgm:pt>
    <dgm:pt modelId="{46B93738-E460-4970-BF1B-12600CEDC755}" type="parTrans" cxnId="{D025004F-A313-4137-A1F4-C23B1D774EF5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D023403F-E900-4E16-9EC9-ACC5C459C912}" type="sibTrans" cxnId="{D025004F-A313-4137-A1F4-C23B1D774EF5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A4089464-D29B-49BC-8DD3-BB28CEBEDBB5}" type="pres">
      <dgm:prSet presAssocID="{AACE7F8C-BDD2-487A-AC42-72EB1B0448F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2249C5A-1451-44C2-9C06-FD4611E56A74}" type="pres">
      <dgm:prSet presAssocID="{33B2E653-53CC-4A76-BC1C-D98DFB4A3D06}" presName="hierRoot1" presStyleCnt="0">
        <dgm:presLayoutVars>
          <dgm:hierBranch val="init"/>
        </dgm:presLayoutVars>
      </dgm:prSet>
      <dgm:spPr/>
    </dgm:pt>
    <dgm:pt modelId="{732995A1-5FFE-4FE4-8B39-510D4EB30D8C}" type="pres">
      <dgm:prSet presAssocID="{33B2E653-53CC-4A76-BC1C-D98DFB4A3D06}" presName="rootComposite1" presStyleCnt="0"/>
      <dgm:spPr/>
    </dgm:pt>
    <dgm:pt modelId="{F9093C7B-D710-4274-9C98-1A20AC5D488F}" type="pres">
      <dgm:prSet presAssocID="{33B2E653-53CC-4A76-BC1C-D98DFB4A3D06}" presName="rootText1" presStyleLbl="node0" presStyleIdx="0" presStyleCnt="1" custScaleX="536033" custScaleY="2424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E2367D-3A57-4865-A4F9-2B970B20677A}" type="pres">
      <dgm:prSet presAssocID="{33B2E653-53CC-4A76-BC1C-D98DFB4A3D06}" presName="rootConnector1" presStyleLbl="node1" presStyleIdx="0" presStyleCnt="0"/>
      <dgm:spPr/>
    </dgm:pt>
    <dgm:pt modelId="{5A57E268-DDD6-4366-BB0A-9A5AA1FE6449}" type="pres">
      <dgm:prSet presAssocID="{33B2E653-53CC-4A76-BC1C-D98DFB4A3D06}" presName="hierChild2" presStyleCnt="0"/>
      <dgm:spPr/>
    </dgm:pt>
    <dgm:pt modelId="{353AAED1-35D7-44E7-825B-1723F9CBFDAE}" type="pres">
      <dgm:prSet presAssocID="{A0376096-2F4D-4E58-89CD-CCE4EDE0F1A6}" presName="Name37" presStyleLbl="parChTrans1D2" presStyleIdx="0" presStyleCnt="5"/>
      <dgm:spPr/>
    </dgm:pt>
    <dgm:pt modelId="{001C3A2F-AE6B-435A-B404-616BC12CA82E}" type="pres">
      <dgm:prSet presAssocID="{9BF8FBFC-D83F-4A98-8ADF-920224706CEB}" presName="hierRoot2" presStyleCnt="0">
        <dgm:presLayoutVars>
          <dgm:hierBranch val="init"/>
        </dgm:presLayoutVars>
      </dgm:prSet>
      <dgm:spPr/>
    </dgm:pt>
    <dgm:pt modelId="{C17AA34F-A75E-4CE9-B5C5-EBBCD2440B8D}" type="pres">
      <dgm:prSet presAssocID="{9BF8FBFC-D83F-4A98-8ADF-920224706CEB}" presName="rootComposite" presStyleCnt="0"/>
      <dgm:spPr/>
    </dgm:pt>
    <dgm:pt modelId="{218C47AA-62DB-4DF0-8243-270456A44DF4}" type="pres">
      <dgm:prSet presAssocID="{9BF8FBFC-D83F-4A98-8ADF-920224706CEB}" presName="rootText" presStyleLbl="node2" presStyleIdx="0" presStyleCnt="4" custScaleX="344787" custScaleY="7805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41E87B5-DD61-4BCD-91FA-3D657F629366}" type="pres">
      <dgm:prSet presAssocID="{9BF8FBFC-D83F-4A98-8ADF-920224706CEB}" presName="rootConnector" presStyleLbl="node2" presStyleIdx="0" presStyleCnt="4"/>
      <dgm:spPr/>
    </dgm:pt>
    <dgm:pt modelId="{89164178-AC91-4A28-83FF-4BFF90CAE021}" type="pres">
      <dgm:prSet presAssocID="{9BF8FBFC-D83F-4A98-8ADF-920224706CEB}" presName="hierChild4" presStyleCnt="0"/>
      <dgm:spPr/>
    </dgm:pt>
    <dgm:pt modelId="{8D8042A2-654E-4C9B-AFF1-22F7CD748525}" type="pres">
      <dgm:prSet presAssocID="{9BF8FBFC-D83F-4A98-8ADF-920224706CEB}" presName="hierChild5" presStyleCnt="0"/>
      <dgm:spPr/>
    </dgm:pt>
    <dgm:pt modelId="{2503EA05-E59F-4F95-8185-E3F1D8FDEA6D}" type="pres">
      <dgm:prSet presAssocID="{C5A86D1A-324A-4B30-8CA2-CF661E1E5FC5}" presName="Name37" presStyleLbl="parChTrans1D2" presStyleIdx="1" presStyleCnt="5"/>
      <dgm:spPr/>
    </dgm:pt>
    <dgm:pt modelId="{F49751F1-4D1B-481E-BDEC-1F699B1368EB}" type="pres">
      <dgm:prSet presAssocID="{DA6F5C09-C2C4-44C1-BF72-684CABF00DCE}" presName="hierRoot2" presStyleCnt="0">
        <dgm:presLayoutVars>
          <dgm:hierBranch val="init"/>
        </dgm:presLayoutVars>
      </dgm:prSet>
      <dgm:spPr/>
    </dgm:pt>
    <dgm:pt modelId="{1C418F03-DCBD-4190-897F-665D916C61B8}" type="pres">
      <dgm:prSet presAssocID="{DA6F5C09-C2C4-44C1-BF72-684CABF00DCE}" presName="rootComposite" presStyleCnt="0"/>
      <dgm:spPr/>
    </dgm:pt>
    <dgm:pt modelId="{7E465E9A-CE58-4C92-A0AA-4A28D573F328}" type="pres">
      <dgm:prSet presAssocID="{DA6F5C09-C2C4-44C1-BF72-684CABF00DCE}" presName="rootText" presStyleLbl="node2" presStyleIdx="1" presStyleCnt="4" custScaleX="315872" custScaleY="7805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08A47A-634E-4242-B22A-603C79AD8A36}" type="pres">
      <dgm:prSet presAssocID="{DA6F5C09-C2C4-44C1-BF72-684CABF00DCE}" presName="rootConnector" presStyleLbl="node2" presStyleIdx="1" presStyleCnt="4"/>
      <dgm:spPr/>
    </dgm:pt>
    <dgm:pt modelId="{17BCAC43-6868-4849-8DDB-F836DF4198BF}" type="pres">
      <dgm:prSet presAssocID="{DA6F5C09-C2C4-44C1-BF72-684CABF00DCE}" presName="hierChild4" presStyleCnt="0"/>
      <dgm:spPr/>
    </dgm:pt>
    <dgm:pt modelId="{B92BC099-8123-4DDE-86FF-30F85C9C84A4}" type="pres">
      <dgm:prSet presAssocID="{DA6F5C09-C2C4-44C1-BF72-684CABF00DCE}" presName="hierChild5" presStyleCnt="0"/>
      <dgm:spPr/>
    </dgm:pt>
    <dgm:pt modelId="{94858720-2FDC-4400-A2F0-934DEEBFDD86}" type="pres">
      <dgm:prSet presAssocID="{4FD246D5-82B9-48C1-B14D-AA7EF9FB24ED}" presName="Name37" presStyleLbl="parChTrans1D2" presStyleIdx="2" presStyleCnt="5"/>
      <dgm:spPr/>
    </dgm:pt>
    <dgm:pt modelId="{C8C6FF24-F67B-40F9-8EAA-540964888DC6}" type="pres">
      <dgm:prSet presAssocID="{B89F03DF-A99C-4444-ACD4-76EEDD8B81DB}" presName="hierRoot2" presStyleCnt="0">
        <dgm:presLayoutVars>
          <dgm:hierBranch val="init"/>
        </dgm:presLayoutVars>
      </dgm:prSet>
      <dgm:spPr/>
    </dgm:pt>
    <dgm:pt modelId="{5C08F19D-6403-4973-8A9B-6DBAD67F70BD}" type="pres">
      <dgm:prSet presAssocID="{B89F03DF-A99C-4444-ACD4-76EEDD8B81DB}" presName="rootComposite" presStyleCnt="0"/>
      <dgm:spPr/>
    </dgm:pt>
    <dgm:pt modelId="{7693FE32-14CF-440F-B1F2-406409D5382B}" type="pres">
      <dgm:prSet presAssocID="{B89F03DF-A99C-4444-ACD4-76EEDD8B81DB}" presName="rootText" presStyleLbl="node2" presStyleIdx="2" presStyleCnt="4" custScaleX="220497" custScaleY="75742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FB94F86-91B5-449E-B5C9-7EE8852374BB}" type="pres">
      <dgm:prSet presAssocID="{B89F03DF-A99C-4444-ACD4-76EEDD8B81DB}" presName="rootConnector" presStyleLbl="node2" presStyleIdx="2" presStyleCnt="4"/>
      <dgm:spPr/>
    </dgm:pt>
    <dgm:pt modelId="{3D05FA46-B3A8-41EB-897D-60CDFC0DC2D8}" type="pres">
      <dgm:prSet presAssocID="{B89F03DF-A99C-4444-ACD4-76EEDD8B81DB}" presName="hierChild4" presStyleCnt="0"/>
      <dgm:spPr/>
    </dgm:pt>
    <dgm:pt modelId="{49F50CEF-F850-4901-99E0-F80A4EB03EFF}" type="pres">
      <dgm:prSet presAssocID="{B89F03DF-A99C-4444-ACD4-76EEDD8B81DB}" presName="hierChild5" presStyleCnt="0"/>
      <dgm:spPr/>
    </dgm:pt>
    <dgm:pt modelId="{B0F1AB7F-D743-4BAA-B7F8-9B8A8A176EC9}" type="pres">
      <dgm:prSet presAssocID="{46B93738-E460-4970-BF1B-12600CEDC755}" presName="Name37" presStyleLbl="parChTrans1D2" presStyleIdx="3" presStyleCnt="5"/>
      <dgm:spPr/>
    </dgm:pt>
    <dgm:pt modelId="{52D5C8A5-5DF1-4F66-AC87-3B792FC2E369}" type="pres">
      <dgm:prSet presAssocID="{34D25B2C-9CAB-4757-BA1E-E5A73820B8B6}" presName="hierRoot2" presStyleCnt="0">
        <dgm:presLayoutVars>
          <dgm:hierBranch val="init"/>
        </dgm:presLayoutVars>
      </dgm:prSet>
      <dgm:spPr/>
    </dgm:pt>
    <dgm:pt modelId="{66FA3E2D-AD5F-491C-BB06-8141C9A271E2}" type="pres">
      <dgm:prSet presAssocID="{34D25B2C-9CAB-4757-BA1E-E5A73820B8B6}" presName="rootComposite" presStyleCnt="0"/>
      <dgm:spPr/>
    </dgm:pt>
    <dgm:pt modelId="{F3167C45-0E74-4DB2-AB64-AAC5186A64E4}" type="pres">
      <dgm:prSet presAssocID="{34D25B2C-9CAB-4757-BA1E-E5A73820B8B6}" presName="rootText" presStyleLbl="node2" presStyleIdx="3" presStyleCnt="4" custScaleX="412015" custScaleY="75341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7FBB2DA-C6FB-48BC-A67B-6A1985FFA4A1}" type="pres">
      <dgm:prSet presAssocID="{34D25B2C-9CAB-4757-BA1E-E5A73820B8B6}" presName="rootConnector" presStyleLbl="node2" presStyleIdx="3" presStyleCnt="4"/>
      <dgm:spPr/>
    </dgm:pt>
    <dgm:pt modelId="{3958372A-0F4B-43BD-BFD6-F44DB5C47206}" type="pres">
      <dgm:prSet presAssocID="{34D25B2C-9CAB-4757-BA1E-E5A73820B8B6}" presName="hierChild4" presStyleCnt="0"/>
      <dgm:spPr/>
    </dgm:pt>
    <dgm:pt modelId="{ACEFD6CD-4548-43C2-B754-FD5BD28FDD15}" type="pres">
      <dgm:prSet presAssocID="{34D25B2C-9CAB-4757-BA1E-E5A73820B8B6}" presName="hierChild5" presStyleCnt="0"/>
      <dgm:spPr/>
    </dgm:pt>
    <dgm:pt modelId="{969D8FC3-E6A6-4B1B-9921-C3F3585B627B}" type="pres">
      <dgm:prSet presAssocID="{33B2E653-53CC-4A76-BC1C-D98DFB4A3D06}" presName="hierChild3" presStyleCnt="0"/>
      <dgm:spPr/>
    </dgm:pt>
    <dgm:pt modelId="{6CC2E3E8-0265-4FE9-9D30-EC4E1A1C049A}" type="pres">
      <dgm:prSet presAssocID="{857FC0D4-65D7-46D0-8AF2-F6030028D097}" presName="Name111" presStyleLbl="parChTrans1D2" presStyleIdx="4" presStyleCnt="5"/>
      <dgm:spPr/>
    </dgm:pt>
    <dgm:pt modelId="{D4BB77A9-3F73-4A47-BA7A-1DBA190DDDC1}" type="pres">
      <dgm:prSet presAssocID="{A664C7CD-1BB1-460F-9494-60877032960E}" presName="hierRoot3" presStyleCnt="0">
        <dgm:presLayoutVars>
          <dgm:hierBranch val="init"/>
        </dgm:presLayoutVars>
      </dgm:prSet>
      <dgm:spPr/>
    </dgm:pt>
    <dgm:pt modelId="{C41BE55B-D44A-4C24-8E01-4B860619DFEE}" type="pres">
      <dgm:prSet presAssocID="{A664C7CD-1BB1-460F-9494-60877032960E}" presName="rootComposite3" presStyleCnt="0"/>
      <dgm:spPr/>
    </dgm:pt>
    <dgm:pt modelId="{060EE702-9E4D-466A-B81B-88BAA28E9CBD}" type="pres">
      <dgm:prSet presAssocID="{A664C7CD-1BB1-460F-9494-60877032960E}" presName="rootText3" presStyleLbl="asst1" presStyleIdx="0" presStyleCnt="1" custScaleX="595844" custScaleY="2786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89A851C-7AE1-45DF-AF46-9F25ECDFD518}" type="pres">
      <dgm:prSet presAssocID="{A664C7CD-1BB1-460F-9494-60877032960E}" presName="rootConnector3" presStyleLbl="asst1" presStyleIdx="0" presStyleCnt="1"/>
      <dgm:spPr/>
    </dgm:pt>
    <dgm:pt modelId="{3DCE74E1-D7AF-4148-A6EE-AA9362C43EC3}" type="pres">
      <dgm:prSet presAssocID="{A664C7CD-1BB1-460F-9494-60877032960E}" presName="hierChild6" presStyleCnt="0"/>
      <dgm:spPr/>
    </dgm:pt>
    <dgm:pt modelId="{87C2759E-4184-4E76-8BD7-C2224D95609F}" type="pres">
      <dgm:prSet presAssocID="{A664C7CD-1BB1-460F-9494-60877032960E}" presName="hierChild7" presStyleCnt="0"/>
      <dgm:spPr/>
    </dgm:pt>
  </dgm:ptLst>
  <dgm:cxnLst>
    <dgm:cxn modelId="{2808D4F8-CFBD-44F6-8C7D-6354095F4248}" srcId="{33B2E653-53CC-4A76-BC1C-D98DFB4A3D06}" destId="{DA6F5C09-C2C4-44C1-BF72-684CABF00DCE}" srcOrd="2" destOrd="0" parTransId="{C5A86D1A-324A-4B30-8CA2-CF661E1E5FC5}" sibTransId="{61FF3900-2934-4EB4-B934-E7E39C9A820D}"/>
    <dgm:cxn modelId="{7D85EA70-4539-4FBC-83AD-87B931ACB1FC}" type="presOf" srcId="{857FC0D4-65D7-46D0-8AF2-F6030028D097}" destId="{6CC2E3E8-0265-4FE9-9D30-EC4E1A1C049A}" srcOrd="0" destOrd="0" presId="urn:microsoft.com/office/officeart/2005/8/layout/orgChart1"/>
    <dgm:cxn modelId="{2336537B-55A3-4C36-9D64-7C81AD40B390}" type="presOf" srcId="{4FD246D5-82B9-48C1-B14D-AA7EF9FB24ED}" destId="{94858720-2FDC-4400-A2F0-934DEEBFDD86}" srcOrd="0" destOrd="0" presId="urn:microsoft.com/office/officeart/2005/8/layout/orgChart1"/>
    <dgm:cxn modelId="{083C2117-9090-43D1-B2FC-DB56795DBF3A}" srcId="{33B2E653-53CC-4A76-BC1C-D98DFB4A3D06}" destId="{9BF8FBFC-D83F-4A98-8ADF-920224706CEB}" srcOrd="1" destOrd="0" parTransId="{A0376096-2F4D-4E58-89CD-CCE4EDE0F1A6}" sibTransId="{052C2F88-93A5-418B-B17B-CA3F7CF8752B}"/>
    <dgm:cxn modelId="{2715DF02-A005-4C3C-B0C0-BF02A5EADDAD}" type="presOf" srcId="{B89F03DF-A99C-4444-ACD4-76EEDD8B81DB}" destId="{7693FE32-14CF-440F-B1F2-406409D5382B}" srcOrd="0" destOrd="0" presId="urn:microsoft.com/office/officeart/2005/8/layout/orgChart1"/>
    <dgm:cxn modelId="{021CD74B-523A-4FF3-B2BE-045029B93D1A}" type="presOf" srcId="{9BF8FBFC-D83F-4A98-8ADF-920224706CEB}" destId="{218C47AA-62DB-4DF0-8243-270456A44DF4}" srcOrd="0" destOrd="0" presId="urn:microsoft.com/office/officeart/2005/8/layout/orgChart1"/>
    <dgm:cxn modelId="{B109380A-75BA-4BE1-9459-A26C3E171689}" type="presOf" srcId="{33B2E653-53CC-4A76-BC1C-D98DFB4A3D06}" destId="{F9093C7B-D710-4274-9C98-1A20AC5D488F}" srcOrd="0" destOrd="0" presId="urn:microsoft.com/office/officeart/2005/8/layout/orgChart1"/>
    <dgm:cxn modelId="{252E4F60-4C4C-4F94-99DD-974FC12F7A8F}" srcId="{33B2E653-53CC-4A76-BC1C-D98DFB4A3D06}" destId="{A664C7CD-1BB1-460F-9494-60877032960E}" srcOrd="0" destOrd="0" parTransId="{857FC0D4-65D7-46D0-8AF2-F6030028D097}" sibTransId="{5D57C36A-73E8-4B64-A89D-81A24026AFA0}"/>
    <dgm:cxn modelId="{161D7920-3D0C-4BCC-8F71-C22265458BCD}" type="presOf" srcId="{34D25B2C-9CAB-4757-BA1E-E5A73820B8B6}" destId="{E7FBB2DA-C6FB-48BC-A67B-6A1985FFA4A1}" srcOrd="1" destOrd="0" presId="urn:microsoft.com/office/officeart/2005/8/layout/orgChart1"/>
    <dgm:cxn modelId="{B2CFF19E-3A7C-44A2-9288-462F0B028479}" type="presOf" srcId="{33B2E653-53CC-4A76-BC1C-D98DFB4A3D06}" destId="{34E2367D-3A57-4865-A4F9-2B970B20677A}" srcOrd="1" destOrd="0" presId="urn:microsoft.com/office/officeart/2005/8/layout/orgChart1"/>
    <dgm:cxn modelId="{131C94F4-876A-47B0-9399-CEBA05874DE1}" type="presOf" srcId="{AACE7F8C-BDD2-487A-AC42-72EB1B0448F3}" destId="{A4089464-D29B-49BC-8DD3-BB28CEBEDBB5}" srcOrd="0" destOrd="0" presId="urn:microsoft.com/office/officeart/2005/8/layout/orgChart1"/>
    <dgm:cxn modelId="{5C77042A-E54E-498D-881B-03912D44B21B}" type="presOf" srcId="{A664C7CD-1BB1-460F-9494-60877032960E}" destId="{689A851C-7AE1-45DF-AF46-9F25ECDFD518}" srcOrd="1" destOrd="0" presId="urn:microsoft.com/office/officeart/2005/8/layout/orgChart1"/>
    <dgm:cxn modelId="{9DB228B1-6C4A-4AD6-8178-B7B3BE28BF1B}" type="presOf" srcId="{34D25B2C-9CAB-4757-BA1E-E5A73820B8B6}" destId="{F3167C45-0E74-4DB2-AB64-AAC5186A64E4}" srcOrd="0" destOrd="0" presId="urn:microsoft.com/office/officeart/2005/8/layout/orgChart1"/>
    <dgm:cxn modelId="{C70BF1F6-E321-4125-A847-DCEB16802E62}" srcId="{AACE7F8C-BDD2-487A-AC42-72EB1B0448F3}" destId="{33B2E653-53CC-4A76-BC1C-D98DFB4A3D06}" srcOrd="0" destOrd="0" parTransId="{4B7B8DA1-A09D-40F6-90BB-86A466C4A562}" sibTransId="{4A24B1E0-A170-4549-9D99-25F603DBA275}"/>
    <dgm:cxn modelId="{6FF7276D-246C-46B4-99A7-EBCA807D5DF2}" type="presOf" srcId="{46B93738-E460-4970-BF1B-12600CEDC755}" destId="{B0F1AB7F-D743-4BAA-B7F8-9B8A8A176EC9}" srcOrd="0" destOrd="0" presId="urn:microsoft.com/office/officeart/2005/8/layout/orgChart1"/>
    <dgm:cxn modelId="{D025004F-A313-4137-A1F4-C23B1D774EF5}" srcId="{33B2E653-53CC-4A76-BC1C-D98DFB4A3D06}" destId="{34D25B2C-9CAB-4757-BA1E-E5A73820B8B6}" srcOrd="4" destOrd="0" parTransId="{46B93738-E460-4970-BF1B-12600CEDC755}" sibTransId="{D023403F-E900-4E16-9EC9-ACC5C459C912}"/>
    <dgm:cxn modelId="{C7402A17-FB05-4AEB-9B06-6A3D0439E46E}" type="presOf" srcId="{DA6F5C09-C2C4-44C1-BF72-684CABF00DCE}" destId="{7E465E9A-CE58-4C92-A0AA-4A28D573F328}" srcOrd="0" destOrd="0" presId="urn:microsoft.com/office/officeart/2005/8/layout/orgChart1"/>
    <dgm:cxn modelId="{32098ABE-5A9B-4D25-97F3-47BAB479B09F}" type="presOf" srcId="{DA6F5C09-C2C4-44C1-BF72-684CABF00DCE}" destId="{A708A47A-634E-4242-B22A-603C79AD8A36}" srcOrd="1" destOrd="0" presId="urn:microsoft.com/office/officeart/2005/8/layout/orgChart1"/>
    <dgm:cxn modelId="{12E9BA8D-6481-488B-A084-81E993CD13C7}" type="presOf" srcId="{B89F03DF-A99C-4444-ACD4-76EEDD8B81DB}" destId="{EFB94F86-91B5-449E-B5C9-7EE8852374BB}" srcOrd="1" destOrd="0" presId="urn:microsoft.com/office/officeart/2005/8/layout/orgChart1"/>
    <dgm:cxn modelId="{BF339883-249B-4A67-9AFB-3888B04AC8DB}" type="presOf" srcId="{C5A86D1A-324A-4B30-8CA2-CF661E1E5FC5}" destId="{2503EA05-E59F-4F95-8185-E3F1D8FDEA6D}" srcOrd="0" destOrd="0" presId="urn:microsoft.com/office/officeart/2005/8/layout/orgChart1"/>
    <dgm:cxn modelId="{FC19A8AA-CFFA-4F4D-9812-AA260F5D6C04}" type="presOf" srcId="{9BF8FBFC-D83F-4A98-8ADF-920224706CEB}" destId="{641E87B5-DD61-4BCD-91FA-3D657F629366}" srcOrd="1" destOrd="0" presId="urn:microsoft.com/office/officeart/2005/8/layout/orgChart1"/>
    <dgm:cxn modelId="{3E9C5B26-6404-4366-BE69-0188BD931A7A}" type="presOf" srcId="{A0376096-2F4D-4E58-89CD-CCE4EDE0F1A6}" destId="{353AAED1-35D7-44E7-825B-1723F9CBFDAE}" srcOrd="0" destOrd="0" presId="urn:microsoft.com/office/officeart/2005/8/layout/orgChart1"/>
    <dgm:cxn modelId="{7F6C1D20-E239-4B3A-B780-1E9B8BC67D20}" type="presOf" srcId="{A664C7CD-1BB1-460F-9494-60877032960E}" destId="{060EE702-9E4D-466A-B81B-88BAA28E9CBD}" srcOrd="0" destOrd="0" presId="urn:microsoft.com/office/officeart/2005/8/layout/orgChart1"/>
    <dgm:cxn modelId="{DDAEB233-6965-4D20-AE26-CD41AB7ACD73}" srcId="{33B2E653-53CC-4A76-BC1C-D98DFB4A3D06}" destId="{B89F03DF-A99C-4444-ACD4-76EEDD8B81DB}" srcOrd="3" destOrd="0" parTransId="{4FD246D5-82B9-48C1-B14D-AA7EF9FB24ED}" sibTransId="{56C12D88-08AF-474C-B6F9-60C996B894E7}"/>
    <dgm:cxn modelId="{76C6FC13-76B8-4A71-B58B-A18C9A2D6BFE}" type="presParOf" srcId="{A4089464-D29B-49BC-8DD3-BB28CEBEDBB5}" destId="{62249C5A-1451-44C2-9C06-FD4611E56A74}" srcOrd="0" destOrd="0" presId="urn:microsoft.com/office/officeart/2005/8/layout/orgChart1"/>
    <dgm:cxn modelId="{7E3F51BC-0F85-442E-B453-44F77B454AF1}" type="presParOf" srcId="{62249C5A-1451-44C2-9C06-FD4611E56A74}" destId="{732995A1-5FFE-4FE4-8B39-510D4EB30D8C}" srcOrd="0" destOrd="0" presId="urn:microsoft.com/office/officeart/2005/8/layout/orgChart1"/>
    <dgm:cxn modelId="{09B9168E-8FC9-4AEF-B9BC-944E9AF23D06}" type="presParOf" srcId="{732995A1-5FFE-4FE4-8B39-510D4EB30D8C}" destId="{F9093C7B-D710-4274-9C98-1A20AC5D488F}" srcOrd="0" destOrd="0" presId="urn:microsoft.com/office/officeart/2005/8/layout/orgChart1"/>
    <dgm:cxn modelId="{805AC5CA-35DF-4C01-86FF-70569F14A7D8}" type="presParOf" srcId="{732995A1-5FFE-4FE4-8B39-510D4EB30D8C}" destId="{34E2367D-3A57-4865-A4F9-2B970B20677A}" srcOrd="1" destOrd="0" presId="urn:microsoft.com/office/officeart/2005/8/layout/orgChart1"/>
    <dgm:cxn modelId="{A0CD641A-6986-4D35-9D2D-75A60F40F9E6}" type="presParOf" srcId="{62249C5A-1451-44C2-9C06-FD4611E56A74}" destId="{5A57E268-DDD6-4366-BB0A-9A5AA1FE6449}" srcOrd="1" destOrd="0" presId="urn:microsoft.com/office/officeart/2005/8/layout/orgChart1"/>
    <dgm:cxn modelId="{FEA3F284-55F2-4CAF-8DED-40DA4E343B68}" type="presParOf" srcId="{5A57E268-DDD6-4366-BB0A-9A5AA1FE6449}" destId="{353AAED1-35D7-44E7-825B-1723F9CBFDAE}" srcOrd="0" destOrd="0" presId="urn:microsoft.com/office/officeart/2005/8/layout/orgChart1"/>
    <dgm:cxn modelId="{BF696858-166C-4CB3-9355-861A1A16BD85}" type="presParOf" srcId="{5A57E268-DDD6-4366-BB0A-9A5AA1FE6449}" destId="{001C3A2F-AE6B-435A-B404-616BC12CA82E}" srcOrd="1" destOrd="0" presId="urn:microsoft.com/office/officeart/2005/8/layout/orgChart1"/>
    <dgm:cxn modelId="{02525B5E-AC03-4001-8D79-7DC3AB2760FA}" type="presParOf" srcId="{001C3A2F-AE6B-435A-B404-616BC12CA82E}" destId="{C17AA34F-A75E-4CE9-B5C5-EBBCD2440B8D}" srcOrd="0" destOrd="0" presId="urn:microsoft.com/office/officeart/2005/8/layout/orgChart1"/>
    <dgm:cxn modelId="{E48D0E9C-6BCA-400B-9E17-39C9B555F9D2}" type="presParOf" srcId="{C17AA34F-A75E-4CE9-B5C5-EBBCD2440B8D}" destId="{218C47AA-62DB-4DF0-8243-270456A44DF4}" srcOrd="0" destOrd="0" presId="urn:microsoft.com/office/officeart/2005/8/layout/orgChart1"/>
    <dgm:cxn modelId="{F454C35E-8773-4ABB-AE05-74B5C2AC8E47}" type="presParOf" srcId="{C17AA34F-A75E-4CE9-B5C5-EBBCD2440B8D}" destId="{641E87B5-DD61-4BCD-91FA-3D657F629366}" srcOrd="1" destOrd="0" presId="urn:microsoft.com/office/officeart/2005/8/layout/orgChart1"/>
    <dgm:cxn modelId="{FFD39554-81F4-4AFD-8CC6-5650BB8DE522}" type="presParOf" srcId="{001C3A2F-AE6B-435A-B404-616BC12CA82E}" destId="{89164178-AC91-4A28-83FF-4BFF90CAE021}" srcOrd="1" destOrd="0" presId="urn:microsoft.com/office/officeart/2005/8/layout/orgChart1"/>
    <dgm:cxn modelId="{2766775C-9846-454B-9EB6-7C782E7B90F2}" type="presParOf" srcId="{001C3A2F-AE6B-435A-B404-616BC12CA82E}" destId="{8D8042A2-654E-4C9B-AFF1-22F7CD748525}" srcOrd="2" destOrd="0" presId="urn:microsoft.com/office/officeart/2005/8/layout/orgChart1"/>
    <dgm:cxn modelId="{707AE61E-1DF2-429F-8D92-CC75AB7FC3E5}" type="presParOf" srcId="{5A57E268-DDD6-4366-BB0A-9A5AA1FE6449}" destId="{2503EA05-E59F-4F95-8185-E3F1D8FDEA6D}" srcOrd="2" destOrd="0" presId="urn:microsoft.com/office/officeart/2005/8/layout/orgChart1"/>
    <dgm:cxn modelId="{3037091A-30CE-4950-AEFC-9C2557FE81B7}" type="presParOf" srcId="{5A57E268-DDD6-4366-BB0A-9A5AA1FE6449}" destId="{F49751F1-4D1B-481E-BDEC-1F699B1368EB}" srcOrd="3" destOrd="0" presId="urn:microsoft.com/office/officeart/2005/8/layout/orgChart1"/>
    <dgm:cxn modelId="{10200008-D7D9-4E43-9FF7-9B0421BE2411}" type="presParOf" srcId="{F49751F1-4D1B-481E-BDEC-1F699B1368EB}" destId="{1C418F03-DCBD-4190-897F-665D916C61B8}" srcOrd="0" destOrd="0" presId="urn:microsoft.com/office/officeart/2005/8/layout/orgChart1"/>
    <dgm:cxn modelId="{A6BAA340-88B1-4DE0-897D-EC1134601E44}" type="presParOf" srcId="{1C418F03-DCBD-4190-897F-665D916C61B8}" destId="{7E465E9A-CE58-4C92-A0AA-4A28D573F328}" srcOrd="0" destOrd="0" presId="urn:microsoft.com/office/officeart/2005/8/layout/orgChart1"/>
    <dgm:cxn modelId="{EDEAB93B-79A2-489C-BA63-77C06D3FD5FA}" type="presParOf" srcId="{1C418F03-DCBD-4190-897F-665D916C61B8}" destId="{A708A47A-634E-4242-B22A-603C79AD8A36}" srcOrd="1" destOrd="0" presId="urn:microsoft.com/office/officeart/2005/8/layout/orgChart1"/>
    <dgm:cxn modelId="{9535A6AB-EA14-4A39-9B54-A9DEDFB7C100}" type="presParOf" srcId="{F49751F1-4D1B-481E-BDEC-1F699B1368EB}" destId="{17BCAC43-6868-4849-8DDB-F836DF4198BF}" srcOrd="1" destOrd="0" presId="urn:microsoft.com/office/officeart/2005/8/layout/orgChart1"/>
    <dgm:cxn modelId="{38C00419-A7F1-4BE3-AC2A-279D8103AC0B}" type="presParOf" srcId="{F49751F1-4D1B-481E-BDEC-1F699B1368EB}" destId="{B92BC099-8123-4DDE-86FF-30F85C9C84A4}" srcOrd="2" destOrd="0" presId="urn:microsoft.com/office/officeart/2005/8/layout/orgChart1"/>
    <dgm:cxn modelId="{4D00F8B7-85D3-48AF-9C05-5A7ADC1DCC83}" type="presParOf" srcId="{5A57E268-DDD6-4366-BB0A-9A5AA1FE6449}" destId="{94858720-2FDC-4400-A2F0-934DEEBFDD86}" srcOrd="4" destOrd="0" presId="urn:microsoft.com/office/officeart/2005/8/layout/orgChart1"/>
    <dgm:cxn modelId="{B03458E5-1CDA-43F1-9A5C-C7DC42C6229C}" type="presParOf" srcId="{5A57E268-DDD6-4366-BB0A-9A5AA1FE6449}" destId="{C8C6FF24-F67B-40F9-8EAA-540964888DC6}" srcOrd="5" destOrd="0" presId="urn:microsoft.com/office/officeart/2005/8/layout/orgChart1"/>
    <dgm:cxn modelId="{EE30A325-6C00-4089-9026-D03A3DC51F9E}" type="presParOf" srcId="{C8C6FF24-F67B-40F9-8EAA-540964888DC6}" destId="{5C08F19D-6403-4973-8A9B-6DBAD67F70BD}" srcOrd="0" destOrd="0" presId="urn:microsoft.com/office/officeart/2005/8/layout/orgChart1"/>
    <dgm:cxn modelId="{B8EF6753-36F6-4FA0-8CB1-D55D729B321E}" type="presParOf" srcId="{5C08F19D-6403-4973-8A9B-6DBAD67F70BD}" destId="{7693FE32-14CF-440F-B1F2-406409D5382B}" srcOrd="0" destOrd="0" presId="urn:microsoft.com/office/officeart/2005/8/layout/orgChart1"/>
    <dgm:cxn modelId="{BD643187-7CA3-4621-B553-2FE70606A430}" type="presParOf" srcId="{5C08F19D-6403-4973-8A9B-6DBAD67F70BD}" destId="{EFB94F86-91B5-449E-B5C9-7EE8852374BB}" srcOrd="1" destOrd="0" presId="urn:microsoft.com/office/officeart/2005/8/layout/orgChart1"/>
    <dgm:cxn modelId="{11F77DEA-DE6A-4BD2-B5AC-DC5CDDB74A76}" type="presParOf" srcId="{C8C6FF24-F67B-40F9-8EAA-540964888DC6}" destId="{3D05FA46-B3A8-41EB-897D-60CDFC0DC2D8}" srcOrd="1" destOrd="0" presId="urn:microsoft.com/office/officeart/2005/8/layout/orgChart1"/>
    <dgm:cxn modelId="{408080C7-5F75-4F61-8A83-F839A4599B1B}" type="presParOf" srcId="{C8C6FF24-F67B-40F9-8EAA-540964888DC6}" destId="{49F50CEF-F850-4901-99E0-F80A4EB03EFF}" srcOrd="2" destOrd="0" presId="urn:microsoft.com/office/officeart/2005/8/layout/orgChart1"/>
    <dgm:cxn modelId="{9CA0FA13-B19D-4164-B535-F7B38DCFE6A0}" type="presParOf" srcId="{5A57E268-DDD6-4366-BB0A-9A5AA1FE6449}" destId="{B0F1AB7F-D743-4BAA-B7F8-9B8A8A176EC9}" srcOrd="6" destOrd="0" presId="urn:microsoft.com/office/officeart/2005/8/layout/orgChart1"/>
    <dgm:cxn modelId="{068B9565-9572-44C7-BC13-988414528958}" type="presParOf" srcId="{5A57E268-DDD6-4366-BB0A-9A5AA1FE6449}" destId="{52D5C8A5-5DF1-4F66-AC87-3B792FC2E369}" srcOrd="7" destOrd="0" presId="urn:microsoft.com/office/officeart/2005/8/layout/orgChart1"/>
    <dgm:cxn modelId="{A9B0745E-8FB8-40B1-818D-91A487E5CC1A}" type="presParOf" srcId="{52D5C8A5-5DF1-4F66-AC87-3B792FC2E369}" destId="{66FA3E2D-AD5F-491C-BB06-8141C9A271E2}" srcOrd="0" destOrd="0" presId="urn:microsoft.com/office/officeart/2005/8/layout/orgChart1"/>
    <dgm:cxn modelId="{3AA4DC11-597A-4F0D-BFA2-519CB79F1E3C}" type="presParOf" srcId="{66FA3E2D-AD5F-491C-BB06-8141C9A271E2}" destId="{F3167C45-0E74-4DB2-AB64-AAC5186A64E4}" srcOrd="0" destOrd="0" presId="urn:microsoft.com/office/officeart/2005/8/layout/orgChart1"/>
    <dgm:cxn modelId="{D9BD3E6F-3A2C-4E4E-AC4A-153B1CFFC203}" type="presParOf" srcId="{66FA3E2D-AD5F-491C-BB06-8141C9A271E2}" destId="{E7FBB2DA-C6FB-48BC-A67B-6A1985FFA4A1}" srcOrd="1" destOrd="0" presId="urn:microsoft.com/office/officeart/2005/8/layout/orgChart1"/>
    <dgm:cxn modelId="{427DCF48-FC47-44AB-ACD8-5B58EDD7CF5A}" type="presParOf" srcId="{52D5C8A5-5DF1-4F66-AC87-3B792FC2E369}" destId="{3958372A-0F4B-43BD-BFD6-F44DB5C47206}" srcOrd="1" destOrd="0" presId="urn:microsoft.com/office/officeart/2005/8/layout/orgChart1"/>
    <dgm:cxn modelId="{880F85F4-8D28-43D0-9B2D-508D2BA5AACB}" type="presParOf" srcId="{52D5C8A5-5DF1-4F66-AC87-3B792FC2E369}" destId="{ACEFD6CD-4548-43C2-B754-FD5BD28FDD15}" srcOrd="2" destOrd="0" presId="urn:microsoft.com/office/officeart/2005/8/layout/orgChart1"/>
    <dgm:cxn modelId="{C22958E7-6BC8-460C-A332-F39C9307037F}" type="presParOf" srcId="{62249C5A-1451-44C2-9C06-FD4611E56A74}" destId="{969D8FC3-E6A6-4B1B-9921-C3F3585B627B}" srcOrd="2" destOrd="0" presId="urn:microsoft.com/office/officeart/2005/8/layout/orgChart1"/>
    <dgm:cxn modelId="{155508DE-EA23-4934-B3E7-1DD42D1E9A7F}" type="presParOf" srcId="{969D8FC3-E6A6-4B1B-9921-C3F3585B627B}" destId="{6CC2E3E8-0265-4FE9-9D30-EC4E1A1C049A}" srcOrd="0" destOrd="0" presId="urn:microsoft.com/office/officeart/2005/8/layout/orgChart1"/>
    <dgm:cxn modelId="{CDF23A88-101E-4C9B-B185-1B576EB20ACD}" type="presParOf" srcId="{969D8FC3-E6A6-4B1B-9921-C3F3585B627B}" destId="{D4BB77A9-3F73-4A47-BA7A-1DBA190DDDC1}" srcOrd="1" destOrd="0" presId="urn:microsoft.com/office/officeart/2005/8/layout/orgChart1"/>
    <dgm:cxn modelId="{E0F36B83-283C-4C82-8849-B6B75403C38C}" type="presParOf" srcId="{D4BB77A9-3F73-4A47-BA7A-1DBA190DDDC1}" destId="{C41BE55B-D44A-4C24-8E01-4B860619DFEE}" srcOrd="0" destOrd="0" presId="urn:microsoft.com/office/officeart/2005/8/layout/orgChart1"/>
    <dgm:cxn modelId="{342BC8B2-1028-46EF-B507-104DE0D37AA2}" type="presParOf" srcId="{C41BE55B-D44A-4C24-8E01-4B860619DFEE}" destId="{060EE702-9E4D-466A-B81B-88BAA28E9CBD}" srcOrd="0" destOrd="0" presId="urn:microsoft.com/office/officeart/2005/8/layout/orgChart1"/>
    <dgm:cxn modelId="{98F6E85B-6EE5-410F-9527-65FCE26EAFD7}" type="presParOf" srcId="{C41BE55B-D44A-4C24-8E01-4B860619DFEE}" destId="{689A851C-7AE1-45DF-AF46-9F25ECDFD518}" srcOrd="1" destOrd="0" presId="urn:microsoft.com/office/officeart/2005/8/layout/orgChart1"/>
    <dgm:cxn modelId="{FD73B16D-5878-448B-BE38-360ECA9B0552}" type="presParOf" srcId="{D4BB77A9-3F73-4A47-BA7A-1DBA190DDDC1}" destId="{3DCE74E1-D7AF-4148-A6EE-AA9362C43EC3}" srcOrd="1" destOrd="0" presId="urn:microsoft.com/office/officeart/2005/8/layout/orgChart1"/>
    <dgm:cxn modelId="{E9645AE0-27C9-4CA4-A1D2-75F349BB164B}" type="presParOf" srcId="{D4BB77A9-3F73-4A47-BA7A-1DBA190DDDC1}" destId="{87C2759E-4184-4E76-8BD7-C2224D95609F}" srcOrd="2" destOrd="0" presId="urn:microsoft.com/office/officeart/2005/8/layout/orgChart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7E71911-BF0C-4758-A44E-F96A8BD2C100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F713C38-914B-488E-8FFA-C0854429A9F0}">
      <dgm:prSet phldrT="[Текст]"/>
      <dgm:spPr/>
      <dgm:t>
        <a:bodyPr/>
        <a:lstStyle/>
        <a:p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Опыт развитых стран в развитии системы  раздельного сбора отходов и их дальнейшей переработки.</a:t>
          </a:r>
          <a:endParaRPr lang="ru-RU" dirty="0"/>
        </a:p>
      </dgm:t>
    </dgm:pt>
    <dgm:pt modelId="{CD4877A0-25D5-4A72-8694-5233E9DA365F}" type="parTrans" cxnId="{CD45B3DD-22B9-4E81-8588-4587FBAB5BBA}">
      <dgm:prSet/>
      <dgm:spPr/>
      <dgm:t>
        <a:bodyPr/>
        <a:lstStyle/>
        <a:p>
          <a:endParaRPr lang="ru-RU"/>
        </a:p>
      </dgm:t>
    </dgm:pt>
    <dgm:pt modelId="{25DA28B0-AA0E-4D11-9743-A93F65EE9F38}" type="sibTrans" cxnId="{CD45B3DD-22B9-4E81-8588-4587FBAB5BBA}">
      <dgm:prSet/>
      <dgm:spPr/>
      <dgm:t>
        <a:bodyPr/>
        <a:lstStyle/>
        <a:p>
          <a:endParaRPr lang="ru-RU"/>
        </a:p>
      </dgm:t>
    </dgm:pt>
    <dgm:pt modelId="{766E852C-C586-4586-921B-5C162E03A31C}">
      <dgm:prSet phldrT="[Текст]"/>
      <dgm:spPr/>
      <dgm:t>
        <a:bodyPr/>
        <a:lstStyle/>
        <a:p>
          <a:pPr algn="just"/>
          <a:r>
            <a:rPr lang="ru-RU" b="1" i="1" dirty="0" smtClean="0"/>
            <a:t>	В 2018 г. лидером по переработке отходов стала Германия. Там распределяют отходы на биомассу, макулатуру, стекло, металлы и пластмассы. Просроченные лекарства принимают аптеки, батарейки сдают в приёмные пункты в магазинах. Для тех, кто нарушает правила, существует система наказаний. Есть полицейские, которые следят за такими людьми.</a:t>
          </a:r>
          <a:endParaRPr lang="ru-RU" b="1" i="1" dirty="0"/>
        </a:p>
      </dgm:t>
    </dgm:pt>
    <dgm:pt modelId="{1C75DC49-1BB2-4138-B31C-FC65C0E6E22D}" type="parTrans" cxnId="{5B0643DD-79AB-4228-8E28-0D46C765B3AA}">
      <dgm:prSet/>
      <dgm:spPr/>
      <dgm:t>
        <a:bodyPr/>
        <a:lstStyle/>
        <a:p>
          <a:endParaRPr lang="ru-RU"/>
        </a:p>
      </dgm:t>
    </dgm:pt>
    <dgm:pt modelId="{41D37E57-BDD9-4CC3-809C-852B51320225}" type="sibTrans" cxnId="{5B0643DD-79AB-4228-8E28-0D46C765B3AA}">
      <dgm:prSet/>
      <dgm:spPr/>
      <dgm:t>
        <a:bodyPr/>
        <a:lstStyle/>
        <a:p>
          <a:endParaRPr lang="ru-RU"/>
        </a:p>
      </dgm:t>
    </dgm:pt>
    <dgm:pt modelId="{A9CED359-76D9-4A4D-A5CB-795877BB2726}">
      <dgm:prSet phldrT="[Текст]"/>
      <dgm:spPr/>
      <dgm:t>
        <a:bodyPr/>
        <a:lstStyle/>
        <a:p>
          <a:pPr algn="just"/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	Япония - мировой лидер по переработке пластмассы. Промышленный мусор они использовали в качестве строительного материала. Международные аэропорты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Тюбу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и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Кансай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были построены на искусственных островах, созданных из измельченных промышленных отходов.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C75CDDB5-196F-4738-AA1C-2F6983157346}" type="parTrans" cxnId="{25523917-90CF-444A-ADFE-5EB87E3C6566}">
      <dgm:prSet/>
      <dgm:spPr/>
      <dgm:t>
        <a:bodyPr/>
        <a:lstStyle/>
        <a:p>
          <a:endParaRPr lang="ru-RU"/>
        </a:p>
      </dgm:t>
    </dgm:pt>
    <dgm:pt modelId="{5842FB22-D003-49CE-B96E-428937E52E94}" type="sibTrans" cxnId="{25523917-90CF-444A-ADFE-5EB87E3C6566}">
      <dgm:prSet/>
      <dgm:spPr/>
      <dgm:t>
        <a:bodyPr/>
        <a:lstStyle/>
        <a:p>
          <a:endParaRPr lang="ru-RU"/>
        </a:p>
      </dgm:t>
    </dgm:pt>
    <dgm:pt modelId="{51ABD854-809E-4C1F-9B3B-6902DA177A93}">
      <dgm:prSet phldrT="[Текст]"/>
      <dgm:spPr/>
      <dgm:t>
        <a:bodyPr/>
        <a:lstStyle/>
        <a:p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В Китае использование вторичных материальных ресурсов доходит до 90%. Это  происходит за счёт того, что в Китае уже на стадии образования отходов происходит их глубокая сортировка, после чего они попадают в места переработки</a:t>
          </a:r>
          <a:r>
            <a:rPr lang="ru-RU" dirty="0" smtClean="0"/>
            <a:t>.</a:t>
          </a:r>
          <a:endParaRPr lang="ru-RU" dirty="0"/>
        </a:p>
      </dgm:t>
    </dgm:pt>
    <dgm:pt modelId="{E9EBA6F7-0ED7-452C-B8AE-EAD8BB812BB0}" type="parTrans" cxnId="{AAD3C522-7A8A-4B36-A2FC-78B98F193B41}">
      <dgm:prSet/>
      <dgm:spPr/>
      <dgm:t>
        <a:bodyPr/>
        <a:lstStyle/>
        <a:p>
          <a:endParaRPr lang="ru-RU"/>
        </a:p>
      </dgm:t>
    </dgm:pt>
    <dgm:pt modelId="{642C0BC6-C9E6-4174-8CBB-51E4C029B662}" type="sibTrans" cxnId="{AAD3C522-7A8A-4B36-A2FC-78B98F193B41}">
      <dgm:prSet/>
      <dgm:spPr/>
      <dgm:t>
        <a:bodyPr/>
        <a:lstStyle/>
        <a:p>
          <a:endParaRPr lang="ru-RU"/>
        </a:p>
      </dgm:t>
    </dgm:pt>
    <dgm:pt modelId="{3BB8C376-1E3D-46C5-BB8F-01E8CAC008F9}" type="pres">
      <dgm:prSet presAssocID="{17E71911-BF0C-4758-A44E-F96A8BD2C100}" presName="composite" presStyleCnt="0">
        <dgm:presLayoutVars>
          <dgm:chMax val="1"/>
          <dgm:dir/>
          <dgm:resizeHandles val="exact"/>
        </dgm:presLayoutVars>
      </dgm:prSet>
      <dgm:spPr/>
    </dgm:pt>
    <dgm:pt modelId="{FBB675C0-4461-4109-87F0-F0EFA1C9D338}" type="pres">
      <dgm:prSet presAssocID="{1F713C38-914B-488E-8FFA-C0854429A9F0}" presName="roof" presStyleLbl="dkBgShp" presStyleIdx="0" presStyleCnt="2" custLinFactNeighborX="-1587"/>
      <dgm:spPr/>
      <dgm:t>
        <a:bodyPr/>
        <a:lstStyle/>
        <a:p>
          <a:endParaRPr lang="ru-RU"/>
        </a:p>
      </dgm:t>
    </dgm:pt>
    <dgm:pt modelId="{6E1A94E8-E6DD-4EDB-85FF-EFE8401C40F1}" type="pres">
      <dgm:prSet presAssocID="{1F713C38-914B-488E-8FFA-C0854429A9F0}" presName="pillars" presStyleCnt="0"/>
      <dgm:spPr/>
    </dgm:pt>
    <dgm:pt modelId="{EEB6BC20-C3DE-4059-9745-23A101358A66}" type="pres">
      <dgm:prSet presAssocID="{1F713C38-914B-488E-8FFA-C0854429A9F0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4596EA-EB10-4970-8FEB-188CEF925315}" type="pres">
      <dgm:prSet presAssocID="{A9CED359-76D9-4A4D-A5CB-795877BB2726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47C711-6F6D-46F5-B317-819D1D163862}" type="pres">
      <dgm:prSet presAssocID="{51ABD854-809E-4C1F-9B3B-6902DA177A93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FC869-0606-46F5-9BA6-925BC84C6DC7}" type="pres">
      <dgm:prSet presAssocID="{1F713C38-914B-488E-8FFA-C0854429A9F0}" presName="base" presStyleLbl="dkBgShp" presStyleIdx="1" presStyleCnt="2"/>
      <dgm:spPr/>
    </dgm:pt>
  </dgm:ptLst>
  <dgm:cxnLst>
    <dgm:cxn modelId="{FDC236BE-FC8F-406A-BA5F-26ED754B5924}" type="presOf" srcId="{1F713C38-914B-488E-8FFA-C0854429A9F0}" destId="{FBB675C0-4461-4109-87F0-F0EFA1C9D338}" srcOrd="0" destOrd="0" presId="urn:microsoft.com/office/officeart/2005/8/layout/hList3"/>
    <dgm:cxn modelId="{AAD3C522-7A8A-4B36-A2FC-78B98F193B41}" srcId="{1F713C38-914B-488E-8FFA-C0854429A9F0}" destId="{51ABD854-809E-4C1F-9B3B-6902DA177A93}" srcOrd="2" destOrd="0" parTransId="{E9EBA6F7-0ED7-452C-B8AE-EAD8BB812BB0}" sibTransId="{642C0BC6-C9E6-4174-8CBB-51E4C029B662}"/>
    <dgm:cxn modelId="{491AD14D-3EEA-46FE-A68C-F24BF7993C00}" type="presOf" srcId="{51ABD854-809E-4C1F-9B3B-6902DA177A93}" destId="{1347C711-6F6D-46F5-B317-819D1D163862}" srcOrd="0" destOrd="0" presId="urn:microsoft.com/office/officeart/2005/8/layout/hList3"/>
    <dgm:cxn modelId="{5B0643DD-79AB-4228-8E28-0D46C765B3AA}" srcId="{1F713C38-914B-488E-8FFA-C0854429A9F0}" destId="{766E852C-C586-4586-921B-5C162E03A31C}" srcOrd="0" destOrd="0" parTransId="{1C75DC49-1BB2-4138-B31C-FC65C0E6E22D}" sibTransId="{41D37E57-BDD9-4CC3-809C-852B51320225}"/>
    <dgm:cxn modelId="{5E658DEC-5058-49A6-91B6-757573ACFC6F}" type="presOf" srcId="{766E852C-C586-4586-921B-5C162E03A31C}" destId="{EEB6BC20-C3DE-4059-9745-23A101358A66}" srcOrd="0" destOrd="0" presId="urn:microsoft.com/office/officeart/2005/8/layout/hList3"/>
    <dgm:cxn modelId="{CD45B3DD-22B9-4E81-8588-4587FBAB5BBA}" srcId="{17E71911-BF0C-4758-A44E-F96A8BD2C100}" destId="{1F713C38-914B-488E-8FFA-C0854429A9F0}" srcOrd="0" destOrd="0" parTransId="{CD4877A0-25D5-4A72-8694-5233E9DA365F}" sibTransId="{25DA28B0-AA0E-4D11-9743-A93F65EE9F38}"/>
    <dgm:cxn modelId="{5A5137D3-66A0-4D82-BC8C-04BF599BC31F}" type="presOf" srcId="{17E71911-BF0C-4758-A44E-F96A8BD2C100}" destId="{3BB8C376-1E3D-46C5-BB8F-01E8CAC008F9}" srcOrd="0" destOrd="0" presId="urn:microsoft.com/office/officeart/2005/8/layout/hList3"/>
    <dgm:cxn modelId="{C9DB0E1F-10EB-4FB0-833D-105CB2BF5925}" type="presOf" srcId="{A9CED359-76D9-4A4D-A5CB-795877BB2726}" destId="{074596EA-EB10-4970-8FEB-188CEF925315}" srcOrd="0" destOrd="0" presId="urn:microsoft.com/office/officeart/2005/8/layout/hList3"/>
    <dgm:cxn modelId="{25523917-90CF-444A-ADFE-5EB87E3C6566}" srcId="{1F713C38-914B-488E-8FFA-C0854429A9F0}" destId="{A9CED359-76D9-4A4D-A5CB-795877BB2726}" srcOrd="1" destOrd="0" parTransId="{C75CDDB5-196F-4738-AA1C-2F6983157346}" sibTransId="{5842FB22-D003-49CE-B96E-428937E52E94}"/>
    <dgm:cxn modelId="{ED1A9846-56EA-495B-95B9-BCD9E2740F90}" type="presParOf" srcId="{3BB8C376-1E3D-46C5-BB8F-01E8CAC008F9}" destId="{FBB675C0-4461-4109-87F0-F0EFA1C9D338}" srcOrd="0" destOrd="0" presId="urn:microsoft.com/office/officeart/2005/8/layout/hList3"/>
    <dgm:cxn modelId="{B087BFCE-F4A7-4449-9A1F-E56C52AB7484}" type="presParOf" srcId="{3BB8C376-1E3D-46C5-BB8F-01E8CAC008F9}" destId="{6E1A94E8-E6DD-4EDB-85FF-EFE8401C40F1}" srcOrd="1" destOrd="0" presId="urn:microsoft.com/office/officeart/2005/8/layout/hList3"/>
    <dgm:cxn modelId="{380A68CE-8BE8-458B-AD9E-DAE92BFC3EE1}" type="presParOf" srcId="{6E1A94E8-E6DD-4EDB-85FF-EFE8401C40F1}" destId="{EEB6BC20-C3DE-4059-9745-23A101358A66}" srcOrd="0" destOrd="0" presId="urn:microsoft.com/office/officeart/2005/8/layout/hList3"/>
    <dgm:cxn modelId="{38CD1617-8D1A-4653-8F34-D9FBC891B7C9}" type="presParOf" srcId="{6E1A94E8-E6DD-4EDB-85FF-EFE8401C40F1}" destId="{074596EA-EB10-4970-8FEB-188CEF925315}" srcOrd="1" destOrd="0" presId="urn:microsoft.com/office/officeart/2005/8/layout/hList3"/>
    <dgm:cxn modelId="{73EF6110-092C-4D85-B9DC-50143E68D5BF}" type="presParOf" srcId="{6E1A94E8-E6DD-4EDB-85FF-EFE8401C40F1}" destId="{1347C711-6F6D-46F5-B317-819D1D163862}" srcOrd="2" destOrd="0" presId="urn:microsoft.com/office/officeart/2005/8/layout/hList3"/>
    <dgm:cxn modelId="{326A81A3-0F5D-4FC8-BC00-47A5F60DE4BF}" type="presParOf" srcId="{3BB8C376-1E3D-46C5-BB8F-01E8CAC008F9}" destId="{FFCFC869-0606-46F5-9BA6-925BC84C6DC7}" srcOrd="2" destOrd="0" presId="urn:microsoft.com/office/officeart/2005/8/layout/hList3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64D1345-5C4C-4914-BA0F-F0A5FD31D8E4}" type="doc">
      <dgm:prSet loTypeId="urn:microsoft.com/office/officeart/2005/8/layout/pyramid2" loCatId="pyramid" qsTypeId="urn:microsoft.com/office/officeart/2005/8/quickstyle/simple1" qsCatId="simple" csTypeId="urn:microsoft.com/office/officeart/2005/8/colors/accent1_1" csCatId="accent1" phldr="1"/>
      <dgm:spPr/>
    </dgm:pt>
    <dgm:pt modelId="{4312E38F-3AED-4278-BCB9-DE81C67385D6}">
      <dgm:prSet phldrT="[Текст]" custT="1"/>
      <dgm:spPr/>
      <dgm:t>
        <a:bodyPr/>
        <a:lstStyle/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 Приобретать экологически-чистые товары. 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3DDF3420-E3B6-406B-AF30-A71FAA39FCD3}" type="parTrans" cxnId="{5FE2E132-BC0C-44B4-9C7F-1637B822BE73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A7158DCC-8008-4E87-A73A-65A0A0BD9022}" type="sibTrans" cxnId="{5FE2E132-BC0C-44B4-9C7F-1637B822BE73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3E09E176-DC88-4797-B258-DCC58390F65C}">
      <dgm:prSet phldrT="[Текст]" custT="1"/>
      <dgm:spPr/>
      <dgm:t>
        <a:bodyPr/>
        <a:lstStyle/>
        <a:p>
          <a:endParaRPr lang="ru-RU" sz="1800" b="1" i="1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Отказаться от пластиковых пакетов и бутылок.</a:t>
          </a:r>
          <a:br>
            <a:rPr lang="ru-RU" sz="1800" b="1" i="1" dirty="0" smtClean="0">
              <a:latin typeface="Times New Roman" pitchFamily="18" charset="0"/>
              <a:cs typeface="Times New Roman" pitchFamily="18" charset="0"/>
            </a:rPr>
          </a:b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94E8B7E3-8A1D-4049-BBDD-A66E9AA90C65}" type="parTrans" cxnId="{447E1DF7-D18A-4144-ACF4-EED170E5753C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062806C4-6488-4036-B21E-0E59D34B3C33}" type="sibTrans" cxnId="{447E1DF7-D18A-4144-ACF4-EED170E5753C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0E41499A-2CF0-4616-983A-B8258B444F62}">
      <dgm:prSet phldrT="[Текст]" custT="1"/>
      <dgm:spPr/>
      <dgm:t>
        <a:bodyPr/>
        <a:lstStyle/>
        <a:p>
          <a:endParaRPr lang="ru-RU" sz="1800" b="1" i="1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Выбрасывать мусор раздельно. И сдавать на переработку отходы.</a:t>
          </a:r>
          <a:br>
            <a:rPr lang="ru-RU" sz="1800" b="1" i="1" dirty="0" smtClean="0">
              <a:latin typeface="Times New Roman" pitchFamily="18" charset="0"/>
              <a:cs typeface="Times New Roman" pitchFamily="18" charset="0"/>
            </a:rPr>
          </a:br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FE4D1C03-5508-4FBC-95A6-6D52F0A7AAEB}" type="parTrans" cxnId="{22972F9D-372A-4534-A4C3-85E7429D6E90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C93F4FEA-8D9D-4D28-A208-515EBD2C0088}" type="sibTrans" cxnId="{22972F9D-372A-4534-A4C3-85E7429D6E90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EDB985B8-6E91-4063-8AE6-97450C879868}">
      <dgm:prSet custT="1"/>
      <dgm:spPr/>
      <dgm:t>
        <a:bodyPr/>
        <a:lstStyle/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Проявлять бережное отношение к лесу.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9F6ABB98-7674-418D-890C-30DCD9C24D50}" type="parTrans" cxnId="{5C80B703-3872-47C3-A033-52FE888C4783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6E2E3529-CADE-46B0-82BA-DF0D648AD4F5}" type="sibTrans" cxnId="{5C80B703-3872-47C3-A033-52FE888C4783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78678334-5893-4AFC-BC0F-E2DF639C6E74}">
      <dgm:prSet custT="1"/>
      <dgm:spPr/>
      <dgm:t>
        <a:bodyPr/>
        <a:lstStyle/>
        <a:p>
          <a:endParaRPr lang="ru-RU" sz="1800" b="1" i="1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Не лить воду напрасно.</a:t>
          </a:r>
          <a:br>
            <a:rPr lang="ru-RU" sz="1800" b="1" i="1" dirty="0" smtClean="0">
              <a:latin typeface="Times New Roman" pitchFamily="18" charset="0"/>
              <a:cs typeface="Times New Roman" pitchFamily="18" charset="0"/>
            </a:rPr>
          </a:b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AC5BE149-2818-4E19-8FCD-CE958B1CB3F6}" type="parTrans" cxnId="{196874A4-4753-4DDE-AA11-D7DE0EF3205D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5FB75CFC-A4AF-4057-895E-ACD072546F57}" type="sibTrans" cxnId="{196874A4-4753-4DDE-AA11-D7DE0EF3205D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7E2A025F-BF49-4D04-B511-99EDCFA5AFA6}">
      <dgm:prSet custT="1"/>
      <dgm:spPr/>
      <dgm:t>
        <a:bodyPr/>
        <a:lstStyle/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Экономить электроэнергию.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44059EB0-5E43-4CFE-AA23-24F51C3AC602}" type="parTrans" cxnId="{6E95A9A7-2553-4F29-AC2E-3C4E77F5F1FF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DF13C39F-6C5D-44D5-9D9F-2C479568356B}" type="sibTrans" cxnId="{6E95A9A7-2553-4F29-AC2E-3C4E77F5F1FF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3F676961-7490-4668-8F27-0900123A63C8}">
      <dgm:prSet custT="1"/>
      <dgm:spPr/>
      <dgm:t>
        <a:bodyPr/>
        <a:lstStyle/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Участвовать в субботниках и акциях.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5E1214D7-F2DC-480A-9C3D-FEA619D7C863}" type="parTrans" cxnId="{F3D4AFF8-1743-4C13-BBBE-CA582C7795A8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DA41B556-4711-490A-9D06-5E420858B78F}" type="sibTrans" cxnId="{F3D4AFF8-1743-4C13-BBBE-CA582C7795A8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5FBA8BC8-CF82-492D-91A5-C204EBF9DAD6}" type="pres">
      <dgm:prSet presAssocID="{264D1345-5C4C-4914-BA0F-F0A5FD31D8E4}" presName="compositeShape" presStyleCnt="0">
        <dgm:presLayoutVars>
          <dgm:dir/>
          <dgm:resizeHandles/>
        </dgm:presLayoutVars>
      </dgm:prSet>
      <dgm:spPr/>
    </dgm:pt>
    <dgm:pt modelId="{CED4FFF9-3F5E-4F17-B2D3-E46A8B63FB05}" type="pres">
      <dgm:prSet presAssocID="{264D1345-5C4C-4914-BA0F-F0A5FD31D8E4}" presName="pyramid" presStyleLbl="node1" presStyleIdx="0" presStyleCnt="1"/>
      <dgm:spPr/>
    </dgm:pt>
    <dgm:pt modelId="{40380100-B400-4F8D-AE2A-A133FA77B251}" type="pres">
      <dgm:prSet presAssocID="{264D1345-5C4C-4914-BA0F-F0A5FD31D8E4}" presName="theList" presStyleCnt="0"/>
      <dgm:spPr/>
    </dgm:pt>
    <dgm:pt modelId="{E6260FDB-3A98-4243-A237-BBBCA1C3643A}" type="pres">
      <dgm:prSet presAssocID="{4312E38F-3AED-4278-BCB9-DE81C67385D6}" presName="aNode" presStyleLbl="fgAcc1" presStyleIdx="0" presStyleCnt="7" custScaleX="230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8D7B42-EEC5-49C7-9137-8F665EFF69D5}" type="pres">
      <dgm:prSet presAssocID="{4312E38F-3AED-4278-BCB9-DE81C67385D6}" presName="aSpace" presStyleCnt="0"/>
      <dgm:spPr/>
    </dgm:pt>
    <dgm:pt modelId="{125DFE46-E0E5-4EC8-AB93-CEF751A4B064}" type="pres">
      <dgm:prSet presAssocID="{3E09E176-DC88-4797-B258-DCC58390F65C}" presName="aNode" presStyleLbl="fgAcc1" presStyleIdx="1" presStyleCnt="7" custScaleX="230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4D91EE-93C8-4BA0-9B37-6AA62E03A061}" type="pres">
      <dgm:prSet presAssocID="{3E09E176-DC88-4797-B258-DCC58390F65C}" presName="aSpace" presStyleCnt="0"/>
      <dgm:spPr/>
    </dgm:pt>
    <dgm:pt modelId="{1A27C3B1-AD0E-4E2A-9A3A-70FC736F581E}" type="pres">
      <dgm:prSet presAssocID="{0E41499A-2CF0-4616-983A-B8258B444F62}" presName="aNode" presStyleLbl="fgAcc1" presStyleIdx="2" presStyleCnt="7" custScaleX="230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973937-F274-4319-BE7F-B2A4F92F3DB4}" type="pres">
      <dgm:prSet presAssocID="{0E41499A-2CF0-4616-983A-B8258B444F62}" presName="aSpace" presStyleCnt="0"/>
      <dgm:spPr/>
    </dgm:pt>
    <dgm:pt modelId="{793B462C-D0DB-43C2-8FFF-D09D950BD04F}" type="pres">
      <dgm:prSet presAssocID="{EDB985B8-6E91-4063-8AE6-97450C879868}" presName="aNode" presStyleLbl="fgAcc1" presStyleIdx="3" presStyleCnt="7" custScaleX="230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EA41BB-4F2B-4F14-A697-26D30E9DD0DC}" type="pres">
      <dgm:prSet presAssocID="{EDB985B8-6E91-4063-8AE6-97450C879868}" presName="aSpace" presStyleCnt="0"/>
      <dgm:spPr/>
    </dgm:pt>
    <dgm:pt modelId="{BA19F0BE-2799-4BD7-A9F3-E273BDD96612}" type="pres">
      <dgm:prSet presAssocID="{78678334-5893-4AFC-BC0F-E2DF639C6E74}" presName="aNode" presStyleLbl="fgAcc1" presStyleIdx="4" presStyleCnt="7" custScaleX="230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E75EB5-6569-4D3D-9710-B5D7F8AB5621}" type="pres">
      <dgm:prSet presAssocID="{78678334-5893-4AFC-BC0F-E2DF639C6E74}" presName="aSpace" presStyleCnt="0"/>
      <dgm:spPr/>
    </dgm:pt>
    <dgm:pt modelId="{E733D343-5D0A-4993-95C2-27F04ED7F47D}" type="pres">
      <dgm:prSet presAssocID="{7E2A025F-BF49-4D04-B511-99EDCFA5AFA6}" presName="aNode" presStyleLbl="fgAcc1" presStyleIdx="5" presStyleCnt="7" custScaleX="230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AA8DA4-8800-472F-A1AA-3F3967FE3CD6}" type="pres">
      <dgm:prSet presAssocID="{7E2A025F-BF49-4D04-B511-99EDCFA5AFA6}" presName="aSpace" presStyleCnt="0"/>
      <dgm:spPr/>
    </dgm:pt>
    <dgm:pt modelId="{899ADF4C-4073-40C8-AF9A-63CE0FDA99F4}" type="pres">
      <dgm:prSet presAssocID="{3F676961-7490-4668-8F27-0900123A63C8}" presName="aNode" presStyleLbl="fgAcc1" presStyleIdx="6" presStyleCnt="7" custScaleX="230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4007A5-A969-433C-AC82-A3BA2D54659B}" type="pres">
      <dgm:prSet presAssocID="{3F676961-7490-4668-8F27-0900123A63C8}" presName="aSpace" presStyleCnt="0"/>
      <dgm:spPr/>
    </dgm:pt>
  </dgm:ptLst>
  <dgm:cxnLst>
    <dgm:cxn modelId="{7D1D6528-7F14-431B-B25A-AF9ADB756E9D}" type="presOf" srcId="{3E09E176-DC88-4797-B258-DCC58390F65C}" destId="{125DFE46-E0E5-4EC8-AB93-CEF751A4B064}" srcOrd="0" destOrd="0" presId="urn:microsoft.com/office/officeart/2005/8/layout/pyramid2"/>
    <dgm:cxn modelId="{457EC7BA-A2A0-4169-8C35-74B42AD7F33C}" type="presOf" srcId="{264D1345-5C4C-4914-BA0F-F0A5FD31D8E4}" destId="{5FBA8BC8-CF82-492D-91A5-C204EBF9DAD6}" srcOrd="0" destOrd="0" presId="urn:microsoft.com/office/officeart/2005/8/layout/pyramid2"/>
    <dgm:cxn modelId="{ED6E58AA-8DF5-43AE-BAEA-5D7A96D10D8D}" type="presOf" srcId="{0E41499A-2CF0-4616-983A-B8258B444F62}" destId="{1A27C3B1-AD0E-4E2A-9A3A-70FC736F581E}" srcOrd="0" destOrd="0" presId="urn:microsoft.com/office/officeart/2005/8/layout/pyramid2"/>
    <dgm:cxn modelId="{D61CFCFB-B77C-4A6C-A3AF-573C52FF241B}" type="presOf" srcId="{EDB985B8-6E91-4063-8AE6-97450C879868}" destId="{793B462C-D0DB-43C2-8FFF-D09D950BD04F}" srcOrd="0" destOrd="0" presId="urn:microsoft.com/office/officeart/2005/8/layout/pyramid2"/>
    <dgm:cxn modelId="{40B0C7E6-5159-430D-BAB7-BF1D9DA3F01A}" type="presOf" srcId="{3F676961-7490-4668-8F27-0900123A63C8}" destId="{899ADF4C-4073-40C8-AF9A-63CE0FDA99F4}" srcOrd="0" destOrd="0" presId="urn:microsoft.com/office/officeart/2005/8/layout/pyramid2"/>
    <dgm:cxn modelId="{5FE2E132-BC0C-44B4-9C7F-1637B822BE73}" srcId="{264D1345-5C4C-4914-BA0F-F0A5FD31D8E4}" destId="{4312E38F-3AED-4278-BCB9-DE81C67385D6}" srcOrd="0" destOrd="0" parTransId="{3DDF3420-E3B6-406B-AF30-A71FAA39FCD3}" sibTransId="{A7158DCC-8008-4E87-A73A-65A0A0BD9022}"/>
    <dgm:cxn modelId="{895ED9F5-92DE-4887-8E2D-92CF35761A2A}" type="presOf" srcId="{4312E38F-3AED-4278-BCB9-DE81C67385D6}" destId="{E6260FDB-3A98-4243-A237-BBBCA1C3643A}" srcOrd="0" destOrd="0" presId="urn:microsoft.com/office/officeart/2005/8/layout/pyramid2"/>
    <dgm:cxn modelId="{F3D4AFF8-1743-4C13-BBBE-CA582C7795A8}" srcId="{264D1345-5C4C-4914-BA0F-F0A5FD31D8E4}" destId="{3F676961-7490-4668-8F27-0900123A63C8}" srcOrd="6" destOrd="0" parTransId="{5E1214D7-F2DC-480A-9C3D-FEA619D7C863}" sibTransId="{DA41B556-4711-490A-9D06-5E420858B78F}"/>
    <dgm:cxn modelId="{6E95A9A7-2553-4F29-AC2E-3C4E77F5F1FF}" srcId="{264D1345-5C4C-4914-BA0F-F0A5FD31D8E4}" destId="{7E2A025F-BF49-4D04-B511-99EDCFA5AFA6}" srcOrd="5" destOrd="0" parTransId="{44059EB0-5E43-4CFE-AA23-24F51C3AC602}" sibTransId="{DF13C39F-6C5D-44D5-9D9F-2C479568356B}"/>
    <dgm:cxn modelId="{196874A4-4753-4DDE-AA11-D7DE0EF3205D}" srcId="{264D1345-5C4C-4914-BA0F-F0A5FD31D8E4}" destId="{78678334-5893-4AFC-BC0F-E2DF639C6E74}" srcOrd="4" destOrd="0" parTransId="{AC5BE149-2818-4E19-8FCD-CE958B1CB3F6}" sibTransId="{5FB75CFC-A4AF-4057-895E-ACD072546F57}"/>
    <dgm:cxn modelId="{5C80B703-3872-47C3-A033-52FE888C4783}" srcId="{264D1345-5C4C-4914-BA0F-F0A5FD31D8E4}" destId="{EDB985B8-6E91-4063-8AE6-97450C879868}" srcOrd="3" destOrd="0" parTransId="{9F6ABB98-7674-418D-890C-30DCD9C24D50}" sibTransId="{6E2E3529-CADE-46B0-82BA-DF0D648AD4F5}"/>
    <dgm:cxn modelId="{8C2C6933-2A06-4252-BE64-1999762A0B7F}" type="presOf" srcId="{7E2A025F-BF49-4D04-B511-99EDCFA5AFA6}" destId="{E733D343-5D0A-4993-95C2-27F04ED7F47D}" srcOrd="0" destOrd="0" presId="urn:microsoft.com/office/officeart/2005/8/layout/pyramid2"/>
    <dgm:cxn modelId="{22972F9D-372A-4534-A4C3-85E7429D6E90}" srcId="{264D1345-5C4C-4914-BA0F-F0A5FD31D8E4}" destId="{0E41499A-2CF0-4616-983A-B8258B444F62}" srcOrd="2" destOrd="0" parTransId="{FE4D1C03-5508-4FBC-95A6-6D52F0A7AAEB}" sibTransId="{C93F4FEA-8D9D-4D28-A208-515EBD2C0088}"/>
    <dgm:cxn modelId="{447E1DF7-D18A-4144-ACF4-EED170E5753C}" srcId="{264D1345-5C4C-4914-BA0F-F0A5FD31D8E4}" destId="{3E09E176-DC88-4797-B258-DCC58390F65C}" srcOrd="1" destOrd="0" parTransId="{94E8B7E3-8A1D-4049-BBDD-A66E9AA90C65}" sibTransId="{062806C4-6488-4036-B21E-0E59D34B3C33}"/>
    <dgm:cxn modelId="{D5A93C7C-6798-4FE6-894C-DD1555AEB40B}" type="presOf" srcId="{78678334-5893-4AFC-BC0F-E2DF639C6E74}" destId="{BA19F0BE-2799-4BD7-A9F3-E273BDD96612}" srcOrd="0" destOrd="0" presId="urn:microsoft.com/office/officeart/2005/8/layout/pyramid2"/>
    <dgm:cxn modelId="{BE10A65A-2A78-4998-B7B8-92D270BC7F91}" type="presParOf" srcId="{5FBA8BC8-CF82-492D-91A5-C204EBF9DAD6}" destId="{CED4FFF9-3F5E-4F17-B2D3-E46A8B63FB05}" srcOrd="0" destOrd="0" presId="urn:microsoft.com/office/officeart/2005/8/layout/pyramid2"/>
    <dgm:cxn modelId="{9BEB6A50-A61B-4B6C-86D2-EA2B78D80724}" type="presParOf" srcId="{5FBA8BC8-CF82-492D-91A5-C204EBF9DAD6}" destId="{40380100-B400-4F8D-AE2A-A133FA77B251}" srcOrd="1" destOrd="0" presId="urn:microsoft.com/office/officeart/2005/8/layout/pyramid2"/>
    <dgm:cxn modelId="{C57178AF-1274-480C-B05A-A53541C5224F}" type="presParOf" srcId="{40380100-B400-4F8D-AE2A-A133FA77B251}" destId="{E6260FDB-3A98-4243-A237-BBBCA1C3643A}" srcOrd="0" destOrd="0" presId="urn:microsoft.com/office/officeart/2005/8/layout/pyramid2"/>
    <dgm:cxn modelId="{EF928CAE-0799-4E39-9BF4-B48AF2E9D37D}" type="presParOf" srcId="{40380100-B400-4F8D-AE2A-A133FA77B251}" destId="{578D7B42-EEC5-49C7-9137-8F665EFF69D5}" srcOrd="1" destOrd="0" presId="urn:microsoft.com/office/officeart/2005/8/layout/pyramid2"/>
    <dgm:cxn modelId="{BBB92155-A0BF-4B7E-AB0B-E91160DB8515}" type="presParOf" srcId="{40380100-B400-4F8D-AE2A-A133FA77B251}" destId="{125DFE46-E0E5-4EC8-AB93-CEF751A4B064}" srcOrd="2" destOrd="0" presId="urn:microsoft.com/office/officeart/2005/8/layout/pyramid2"/>
    <dgm:cxn modelId="{E6CD8DD7-F1AF-4A74-85A6-E806317FE477}" type="presParOf" srcId="{40380100-B400-4F8D-AE2A-A133FA77B251}" destId="{A94D91EE-93C8-4BA0-9B37-6AA62E03A061}" srcOrd="3" destOrd="0" presId="urn:microsoft.com/office/officeart/2005/8/layout/pyramid2"/>
    <dgm:cxn modelId="{0D309046-71B9-4599-9106-E7C0091FFDF6}" type="presParOf" srcId="{40380100-B400-4F8D-AE2A-A133FA77B251}" destId="{1A27C3B1-AD0E-4E2A-9A3A-70FC736F581E}" srcOrd="4" destOrd="0" presId="urn:microsoft.com/office/officeart/2005/8/layout/pyramid2"/>
    <dgm:cxn modelId="{E2833600-DD08-4E1F-B904-D2741051CE2F}" type="presParOf" srcId="{40380100-B400-4F8D-AE2A-A133FA77B251}" destId="{B7973937-F274-4319-BE7F-B2A4F92F3DB4}" srcOrd="5" destOrd="0" presId="urn:microsoft.com/office/officeart/2005/8/layout/pyramid2"/>
    <dgm:cxn modelId="{17F66223-BA98-49E1-9D6A-0F5326D20B30}" type="presParOf" srcId="{40380100-B400-4F8D-AE2A-A133FA77B251}" destId="{793B462C-D0DB-43C2-8FFF-D09D950BD04F}" srcOrd="6" destOrd="0" presId="urn:microsoft.com/office/officeart/2005/8/layout/pyramid2"/>
    <dgm:cxn modelId="{62A779C0-85C2-41C7-A633-E28D6CC2CFB8}" type="presParOf" srcId="{40380100-B400-4F8D-AE2A-A133FA77B251}" destId="{89EA41BB-4F2B-4F14-A697-26D30E9DD0DC}" srcOrd="7" destOrd="0" presId="urn:microsoft.com/office/officeart/2005/8/layout/pyramid2"/>
    <dgm:cxn modelId="{F7D58C4B-3D3A-44F1-B861-28149DAD66E8}" type="presParOf" srcId="{40380100-B400-4F8D-AE2A-A133FA77B251}" destId="{BA19F0BE-2799-4BD7-A9F3-E273BDD96612}" srcOrd="8" destOrd="0" presId="urn:microsoft.com/office/officeart/2005/8/layout/pyramid2"/>
    <dgm:cxn modelId="{45DAFD29-7162-42D2-8E74-773694149C31}" type="presParOf" srcId="{40380100-B400-4F8D-AE2A-A133FA77B251}" destId="{AAE75EB5-6569-4D3D-9710-B5D7F8AB5621}" srcOrd="9" destOrd="0" presId="urn:microsoft.com/office/officeart/2005/8/layout/pyramid2"/>
    <dgm:cxn modelId="{AE5ED4D4-E113-4656-A260-C4DD86C5B744}" type="presParOf" srcId="{40380100-B400-4F8D-AE2A-A133FA77B251}" destId="{E733D343-5D0A-4993-95C2-27F04ED7F47D}" srcOrd="10" destOrd="0" presId="urn:microsoft.com/office/officeart/2005/8/layout/pyramid2"/>
    <dgm:cxn modelId="{ECA5B4C7-3B6B-41DB-A840-3E6559C88B4E}" type="presParOf" srcId="{40380100-B400-4F8D-AE2A-A133FA77B251}" destId="{6FAA8DA4-8800-472F-A1AA-3F3967FE3CD6}" srcOrd="11" destOrd="0" presId="urn:microsoft.com/office/officeart/2005/8/layout/pyramid2"/>
    <dgm:cxn modelId="{A1A297B0-F19F-4B87-8E30-0A1B372CDD70}" type="presParOf" srcId="{40380100-B400-4F8D-AE2A-A133FA77B251}" destId="{899ADF4C-4073-40C8-AF9A-63CE0FDA99F4}" srcOrd="12" destOrd="0" presId="urn:microsoft.com/office/officeart/2005/8/layout/pyramid2"/>
    <dgm:cxn modelId="{0972ECEC-F67F-4ADD-8581-FF337CA53065}" type="presParOf" srcId="{40380100-B400-4F8D-AE2A-A133FA77B251}" destId="{754007A5-A969-433C-AC82-A3BA2D54659B}" srcOrd="13" destOrd="0" presId="urn:microsoft.com/office/officeart/2005/8/layout/pyramid2"/>
  </dgm:cxnLst>
  <dgm:bg/>
  <dgm:whole>
    <a:ln w="12700"/>
  </dgm:whole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2EE2208-6BC5-49DF-AB94-5A8E66AD4C20}" type="doc">
      <dgm:prSet loTypeId="urn:microsoft.com/office/officeart/2005/8/layout/hList6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3BB69F04-F1CE-48C9-90E5-9CD87738E5F0}">
      <dgm:prSet phldrT="[Текст]"/>
      <dgm:spPr/>
      <dgm:t>
        <a:bodyPr/>
        <a:lstStyle/>
        <a:p>
          <a:pPr algn="just" rtl="0"/>
          <a:r>
            <a:rPr kumimoji="0" lang="ru-RU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	1. Сдавать отходы на переработку. Найдите поблизости от дома пункт приёма вторсырья и сдавайте там ненужную макулатуру, стекло и пластик на переработку. Такой подход является реализацией одного из самых важных принципов осознанного потребления: использовать повторно то, что возможно. </a:t>
          </a:r>
          <a:endParaRPr lang="ru-RU" dirty="0"/>
        </a:p>
      </dgm:t>
    </dgm:pt>
    <dgm:pt modelId="{B2C5E0F8-1D83-4902-B484-38AB375F87B5}" type="parTrans" cxnId="{3E93FECF-A10C-43D9-AAC6-15F8924E038D}">
      <dgm:prSet/>
      <dgm:spPr/>
      <dgm:t>
        <a:bodyPr/>
        <a:lstStyle/>
        <a:p>
          <a:pPr algn="just"/>
          <a:endParaRPr lang="ru-RU"/>
        </a:p>
      </dgm:t>
    </dgm:pt>
    <dgm:pt modelId="{D7AFA86B-05EA-42A1-BE04-C0779B046467}" type="sibTrans" cxnId="{3E93FECF-A10C-43D9-AAC6-15F8924E038D}">
      <dgm:prSet/>
      <dgm:spPr/>
      <dgm:t>
        <a:bodyPr/>
        <a:lstStyle/>
        <a:p>
          <a:pPr algn="just"/>
          <a:endParaRPr lang="ru-RU"/>
        </a:p>
      </dgm:t>
    </dgm:pt>
    <dgm:pt modelId="{07987D56-37EA-44E7-858C-B74CC783B3F9}" type="pres">
      <dgm:prSet presAssocID="{42EE2208-6BC5-49DF-AB94-5A8E66AD4C20}" presName="Name0" presStyleCnt="0">
        <dgm:presLayoutVars>
          <dgm:dir/>
          <dgm:resizeHandles val="exact"/>
        </dgm:presLayoutVars>
      </dgm:prSet>
      <dgm:spPr/>
    </dgm:pt>
    <dgm:pt modelId="{CB16F612-E963-4EE2-B44E-EC4695C179C1}" type="pres">
      <dgm:prSet presAssocID="{3BB69F04-F1CE-48C9-90E5-9CD87738E5F0}" presName="node" presStyleLbl="node1" presStyleIdx="0" presStyleCnt="1" custLinFactNeighborX="-1852" custLinFactNeighborY="-421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796EBF-0DD0-4BB8-9922-4346CC9AB581}" type="presOf" srcId="{42EE2208-6BC5-49DF-AB94-5A8E66AD4C20}" destId="{07987D56-37EA-44E7-858C-B74CC783B3F9}" srcOrd="0" destOrd="0" presId="urn:microsoft.com/office/officeart/2005/8/layout/hList6"/>
    <dgm:cxn modelId="{B9DB2FBF-633E-4134-8110-AAA0762078AB}" type="presOf" srcId="{3BB69F04-F1CE-48C9-90E5-9CD87738E5F0}" destId="{CB16F612-E963-4EE2-B44E-EC4695C179C1}" srcOrd="0" destOrd="0" presId="urn:microsoft.com/office/officeart/2005/8/layout/hList6"/>
    <dgm:cxn modelId="{3E93FECF-A10C-43D9-AAC6-15F8924E038D}" srcId="{42EE2208-6BC5-49DF-AB94-5A8E66AD4C20}" destId="{3BB69F04-F1CE-48C9-90E5-9CD87738E5F0}" srcOrd="0" destOrd="0" parTransId="{B2C5E0F8-1D83-4902-B484-38AB375F87B5}" sibTransId="{D7AFA86B-05EA-42A1-BE04-C0779B046467}"/>
    <dgm:cxn modelId="{841ADCE7-62D3-44FF-A723-AE74EAA9ADBE}" type="presParOf" srcId="{07987D56-37EA-44E7-858C-B74CC783B3F9}" destId="{CB16F612-E963-4EE2-B44E-EC4695C179C1}" srcOrd="0" destOrd="0" presId="urn:microsoft.com/office/officeart/2005/8/layout/hList6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A651EAC-35C9-4E4E-930D-DB302CCBED2E}" type="doc">
      <dgm:prSet loTypeId="urn:microsoft.com/office/officeart/2005/8/layout/hList6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669D2368-512A-4185-A903-97FF5C275955}">
      <dgm:prSet phldrT="[Текст]"/>
      <dgm:spPr/>
      <dgm:t>
        <a:bodyPr/>
        <a:lstStyle/>
        <a:p>
          <a:pPr algn="just" rtl="0"/>
          <a:r>
            <a:rPr kumimoji="0" lang="ru-RU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	2. Экономить электроэнергию. Большинство приборов продолжают потреблять определённое её количество даже в спящем режиме, поэтому либо не забывайте выключать свою технику, либо подключайте её к розеткам с таймером, срабатывающим автоматически. В дневное время лучше использовать естественное освещение, а обычные лампочки заменить на энергосберегающие.</a:t>
          </a:r>
          <a:endParaRPr lang="ru-RU" dirty="0"/>
        </a:p>
      </dgm:t>
    </dgm:pt>
    <dgm:pt modelId="{A48A34DC-2778-4629-AB8E-89705C2837B1}" type="parTrans" cxnId="{A0C088DC-B1DB-4BB9-99D3-5F5BE89BA243}">
      <dgm:prSet/>
      <dgm:spPr/>
      <dgm:t>
        <a:bodyPr/>
        <a:lstStyle/>
        <a:p>
          <a:pPr algn="just"/>
          <a:endParaRPr lang="ru-RU"/>
        </a:p>
      </dgm:t>
    </dgm:pt>
    <dgm:pt modelId="{51E7AC8A-5C89-46F1-B872-BCB9A90D244B}" type="sibTrans" cxnId="{A0C088DC-B1DB-4BB9-99D3-5F5BE89BA243}">
      <dgm:prSet/>
      <dgm:spPr/>
      <dgm:t>
        <a:bodyPr/>
        <a:lstStyle/>
        <a:p>
          <a:pPr algn="just"/>
          <a:endParaRPr lang="ru-RU"/>
        </a:p>
      </dgm:t>
    </dgm:pt>
    <dgm:pt modelId="{CF8A88B1-F6BB-40D5-A9A7-D07C95D39087}" type="pres">
      <dgm:prSet presAssocID="{8A651EAC-35C9-4E4E-930D-DB302CCBED2E}" presName="Name0" presStyleCnt="0">
        <dgm:presLayoutVars>
          <dgm:dir/>
          <dgm:resizeHandles val="exact"/>
        </dgm:presLayoutVars>
      </dgm:prSet>
      <dgm:spPr/>
    </dgm:pt>
    <dgm:pt modelId="{015E478D-D836-4D19-ACEB-712EB7E13CA8}" type="pres">
      <dgm:prSet presAssocID="{669D2368-512A-4185-A903-97FF5C275955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F12CB76-AFE3-4D42-9966-0E9D52E8E604}" type="presOf" srcId="{669D2368-512A-4185-A903-97FF5C275955}" destId="{015E478D-D836-4D19-ACEB-712EB7E13CA8}" srcOrd="0" destOrd="0" presId="urn:microsoft.com/office/officeart/2005/8/layout/hList6"/>
    <dgm:cxn modelId="{A0C088DC-B1DB-4BB9-99D3-5F5BE89BA243}" srcId="{8A651EAC-35C9-4E4E-930D-DB302CCBED2E}" destId="{669D2368-512A-4185-A903-97FF5C275955}" srcOrd="0" destOrd="0" parTransId="{A48A34DC-2778-4629-AB8E-89705C2837B1}" sibTransId="{51E7AC8A-5C89-46F1-B872-BCB9A90D244B}"/>
    <dgm:cxn modelId="{96925F9F-6C71-4317-8C78-4182B89E3798}" type="presOf" srcId="{8A651EAC-35C9-4E4E-930D-DB302CCBED2E}" destId="{CF8A88B1-F6BB-40D5-A9A7-D07C95D39087}" srcOrd="0" destOrd="0" presId="urn:microsoft.com/office/officeart/2005/8/layout/hList6"/>
    <dgm:cxn modelId="{7A899F68-C441-4D33-B60C-30F0D71D8D06}" type="presParOf" srcId="{CF8A88B1-F6BB-40D5-A9A7-D07C95D39087}" destId="{015E478D-D836-4D19-ACEB-712EB7E13CA8}" srcOrd="0" destOrd="0" presId="urn:microsoft.com/office/officeart/2005/8/layout/hList6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2723044-35F8-4964-BA74-15A7F7DF2B89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F992413-F20D-4935-9A0E-7E77AC4E17FD}">
      <dgm:prSet phldrT="[Текст]"/>
      <dgm:spPr/>
      <dgm:t>
        <a:bodyPr/>
        <a:lstStyle/>
        <a:p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3. Не берите пластиковые пакеты на кассе в супермаркетах, чтобы сложить в них покупки. Гораздо рациональнее приобрести многоразовые сумки и использовать их для этой цели, ведь таким образом можно значительно сократить потребление полиэтилена.</a:t>
          </a:r>
          <a:endParaRPr lang="ru-RU" dirty="0"/>
        </a:p>
      </dgm:t>
    </dgm:pt>
    <dgm:pt modelId="{FE6541B1-08B6-4109-89C6-367B8CCE4CA0}" type="parTrans" cxnId="{4E7F8957-090A-41A3-985E-BA13A4E54E40}">
      <dgm:prSet/>
      <dgm:spPr/>
      <dgm:t>
        <a:bodyPr/>
        <a:lstStyle/>
        <a:p>
          <a:endParaRPr lang="ru-RU"/>
        </a:p>
      </dgm:t>
    </dgm:pt>
    <dgm:pt modelId="{39759EDC-E788-47CD-9D6E-FC5EBF26345B}" type="sibTrans" cxnId="{4E7F8957-090A-41A3-985E-BA13A4E54E40}">
      <dgm:prSet/>
      <dgm:spPr/>
      <dgm:t>
        <a:bodyPr/>
        <a:lstStyle/>
        <a:p>
          <a:endParaRPr lang="ru-RU"/>
        </a:p>
      </dgm:t>
    </dgm:pt>
    <dgm:pt modelId="{9A43701D-B078-4839-A485-15B665EAE514}" type="pres">
      <dgm:prSet presAssocID="{42723044-35F8-4964-BA74-15A7F7DF2B89}" presName="Name0" presStyleCnt="0">
        <dgm:presLayoutVars>
          <dgm:dir/>
          <dgm:resizeHandles val="exact"/>
        </dgm:presLayoutVars>
      </dgm:prSet>
      <dgm:spPr/>
    </dgm:pt>
    <dgm:pt modelId="{4F4D41A1-84D0-446A-8B78-BE8B684F2844}" type="pres">
      <dgm:prSet presAssocID="{3F992413-F20D-4935-9A0E-7E77AC4E17FD}" presName="node" presStyleLbl="node1" presStyleIdx="0" presStyleCnt="1" custLinFactY="-1954" custLinFactNeighborX="-1172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5E9C45-9377-452C-8FDF-DCA5AE70B23F}" type="presOf" srcId="{3F992413-F20D-4935-9A0E-7E77AC4E17FD}" destId="{4F4D41A1-84D0-446A-8B78-BE8B684F2844}" srcOrd="0" destOrd="0" presId="urn:microsoft.com/office/officeart/2005/8/layout/hList6"/>
    <dgm:cxn modelId="{E002EAAF-3A72-4762-AFA3-D317A4BC447D}" type="presOf" srcId="{42723044-35F8-4964-BA74-15A7F7DF2B89}" destId="{9A43701D-B078-4839-A485-15B665EAE514}" srcOrd="0" destOrd="0" presId="urn:microsoft.com/office/officeart/2005/8/layout/hList6"/>
    <dgm:cxn modelId="{4E7F8957-090A-41A3-985E-BA13A4E54E40}" srcId="{42723044-35F8-4964-BA74-15A7F7DF2B89}" destId="{3F992413-F20D-4935-9A0E-7E77AC4E17FD}" srcOrd="0" destOrd="0" parTransId="{FE6541B1-08B6-4109-89C6-367B8CCE4CA0}" sibTransId="{39759EDC-E788-47CD-9D6E-FC5EBF26345B}"/>
    <dgm:cxn modelId="{DC3AC1D9-CA06-4204-916B-23A3BAB6D19B}" type="presParOf" srcId="{9A43701D-B078-4839-A485-15B665EAE514}" destId="{4F4D41A1-84D0-446A-8B78-BE8B684F2844}" srcOrd="0" destOrd="0" presId="urn:microsoft.com/office/officeart/2005/8/layout/hList6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0C72D13-87F8-4D58-AB8D-F31E71E4ADBB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1ABECB-D3C1-4624-88CC-A85BEFC2F35B}">
      <dgm:prSet phldrT="[Текст]" custT="1"/>
      <dgm:spPr/>
      <dgm:t>
        <a:bodyPr/>
        <a:lstStyle/>
        <a:p>
          <a:pPr algn="just"/>
          <a:r>
            <a:rPr lang="ru-RU" sz="2400" b="1" i="1" dirty="0" smtClean="0"/>
            <a:t>4. Не лить воду напрасно. </a:t>
          </a:r>
          <a:r>
            <a:rPr lang="ru-RU" sz="2400" b="1" i="1" dirty="0" smtClean="0">
              <a:latin typeface="Times New Roman" pitchFamily="18" charset="0"/>
              <a:cs typeface="Times New Roman" pitchFamily="18" charset="0"/>
            </a:rPr>
            <a:t>Вода является одним из важнейших ресурсов на нашей планете и её следует расходовать разумно. Каждый из нас вполне может закрывать кран в ванной, пока чистит зубы, стирать вещи только при полной загрузке машинки приобрести экономичные душевые насадки.</a:t>
          </a:r>
          <a:endParaRPr lang="ru-RU" sz="2400" dirty="0"/>
        </a:p>
      </dgm:t>
    </dgm:pt>
    <dgm:pt modelId="{4226D4F5-1DEC-4CF3-80C0-BCC00CA481BB}" type="parTrans" cxnId="{044F0215-3AB3-41C9-A849-098E1A1F30B3}">
      <dgm:prSet/>
      <dgm:spPr/>
      <dgm:t>
        <a:bodyPr/>
        <a:lstStyle/>
        <a:p>
          <a:endParaRPr lang="ru-RU"/>
        </a:p>
      </dgm:t>
    </dgm:pt>
    <dgm:pt modelId="{754B5B13-11F4-4640-952A-143806D81AD5}" type="sibTrans" cxnId="{044F0215-3AB3-41C9-A849-098E1A1F30B3}">
      <dgm:prSet/>
      <dgm:spPr/>
      <dgm:t>
        <a:bodyPr/>
        <a:lstStyle/>
        <a:p>
          <a:endParaRPr lang="ru-RU"/>
        </a:p>
      </dgm:t>
    </dgm:pt>
    <dgm:pt modelId="{E6B2D30D-CA95-41D3-B3C2-5A9C35335B9E}" type="pres">
      <dgm:prSet presAssocID="{00C72D13-87F8-4D58-AB8D-F31E71E4ADBB}" presName="Name0" presStyleCnt="0">
        <dgm:presLayoutVars>
          <dgm:dir/>
          <dgm:resizeHandles val="exact"/>
        </dgm:presLayoutVars>
      </dgm:prSet>
      <dgm:spPr/>
    </dgm:pt>
    <dgm:pt modelId="{C79E51AF-41D3-49C5-B3D0-B3B8B11252CB}" type="pres">
      <dgm:prSet presAssocID="{E81ABECB-D3C1-4624-88CC-A85BEFC2F35B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7716B4-FA00-4E80-9199-F20DAAFD51C8}" type="presOf" srcId="{00C72D13-87F8-4D58-AB8D-F31E71E4ADBB}" destId="{E6B2D30D-CA95-41D3-B3C2-5A9C35335B9E}" srcOrd="0" destOrd="0" presId="urn:microsoft.com/office/officeart/2005/8/layout/hList6"/>
    <dgm:cxn modelId="{044F0215-3AB3-41C9-A849-098E1A1F30B3}" srcId="{00C72D13-87F8-4D58-AB8D-F31E71E4ADBB}" destId="{E81ABECB-D3C1-4624-88CC-A85BEFC2F35B}" srcOrd="0" destOrd="0" parTransId="{4226D4F5-1DEC-4CF3-80C0-BCC00CA481BB}" sibTransId="{754B5B13-11F4-4640-952A-143806D81AD5}"/>
    <dgm:cxn modelId="{66DEB5F7-B7F3-4741-B7D5-928F296092BE}" type="presOf" srcId="{E81ABECB-D3C1-4624-88CC-A85BEFC2F35B}" destId="{C79E51AF-41D3-49C5-B3D0-B3B8B11252CB}" srcOrd="0" destOrd="0" presId="urn:microsoft.com/office/officeart/2005/8/layout/hList6"/>
    <dgm:cxn modelId="{0D32072F-5E25-4DFA-852C-1D36D66BD806}" type="presParOf" srcId="{E6B2D30D-CA95-41D3-B3C2-5A9C35335B9E}" destId="{C79E51AF-41D3-49C5-B3D0-B3B8B11252CB}" srcOrd="0" destOrd="0" presId="urn:microsoft.com/office/officeart/2005/8/layout/hList6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9E101A4-A03D-4250-A2BC-A04358C17692}" type="doc">
      <dgm:prSet loTypeId="urn:microsoft.com/office/officeart/2005/8/layout/hList6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B17EC81C-5F5A-4B57-99FE-B3EBA5FBDAE2}">
      <dgm:prSet phldrT="[Текст]"/>
      <dgm:spPr/>
      <dgm:t>
        <a:bodyPr/>
        <a:lstStyle/>
        <a:p>
          <a:pPr algn="just"/>
          <a:r>
            <a:rPr kumimoji="0" lang="ru-RU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	5. Не  выбрасывать </a:t>
          </a:r>
          <a:r>
            <a:rPr lang="ru-RU" b="1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rPr>
            <a:t>и</a:t>
          </a:r>
          <a:r>
            <a:rPr kumimoji="0" lang="ru-RU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спользованные батарейки вместе с остальными бытовыми отходами. Одна батарейка способна загрязнить целый квадратный метр почвы тяжёлыми металлами. Во многих супермаркетах можно найти специальные ящики, в которые посетители могут выбросить свои использованные батарейки, из них они отправляются на утилизацию.</a:t>
          </a:r>
          <a:endParaRPr lang="ru-RU" dirty="0"/>
        </a:p>
      </dgm:t>
    </dgm:pt>
    <dgm:pt modelId="{4CEC2F3A-4AD3-46B3-80D7-E5773C4F29BE}" type="parTrans" cxnId="{D7015E3B-CE9C-4EEF-B0DA-69AD028395B8}">
      <dgm:prSet/>
      <dgm:spPr/>
      <dgm:t>
        <a:bodyPr/>
        <a:lstStyle/>
        <a:p>
          <a:pPr algn="just"/>
          <a:endParaRPr lang="ru-RU"/>
        </a:p>
      </dgm:t>
    </dgm:pt>
    <dgm:pt modelId="{2734BB1D-43EC-4387-A97A-282CF0F8E8FD}" type="sibTrans" cxnId="{D7015E3B-CE9C-4EEF-B0DA-69AD028395B8}">
      <dgm:prSet/>
      <dgm:spPr/>
      <dgm:t>
        <a:bodyPr/>
        <a:lstStyle/>
        <a:p>
          <a:pPr algn="just"/>
          <a:endParaRPr lang="ru-RU"/>
        </a:p>
      </dgm:t>
    </dgm:pt>
    <dgm:pt modelId="{7605D1A4-99C7-4B03-8C62-66435AA41949}" type="pres">
      <dgm:prSet presAssocID="{79E101A4-A03D-4250-A2BC-A04358C17692}" presName="Name0" presStyleCnt="0">
        <dgm:presLayoutVars>
          <dgm:dir/>
          <dgm:resizeHandles val="exact"/>
        </dgm:presLayoutVars>
      </dgm:prSet>
      <dgm:spPr/>
    </dgm:pt>
    <dgm:pt modelId="{4D36E7B1-5CFE-45C5-A62F-B8766B0FFD20}" type="pres">
      <dgm:prSet presAssocID="{B17EC81C-5F5A-4B57-99FE-B3EBA5FBDAE2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5F02DD-F219-472C-A104-B96431476C6D}" type="presOf" srcId="{B17EC81C-5F5A-4B57-99FE-B3EBA5FBDAE2}" destId="{4D36E7B1-5CFE-45C5-A62F-B8766B0FFD20}" srcOrd="0" destOrd="0" presId="urn:microsoft.com/office/officeart/2005/8/layout/hList6"/>
    <dgm:cxn modelId="{1B8DE6ED-66DA-44DE-A5AD-D83C798A1016}" type="presOf" srcId="{79E101A4-A03D-4250-A2BC-A04358C17692}" destId="{7605D1A4-99C7-4B03-8C62-66435AA41949}" srcOrd="0" destOrd="0" presId="urn:microsoft.com/office/officeart/2005/8/layout/hList6"/>
    <dgm:cxn modelId="{D7015E3B-CE9C-4EEF-B0DA-69AD028395B8}" srcId="{79E101A4-A03D-4250-A2BC-A04358C17692}" destId="{B17EC81C-5F5A-4B57-99FE-B3EBA5FBDAE2}" srcOrd="0" destOrd="0" parTransId="{4CEC2F3A-4AD3-46B3-80D7-E5773C4F29BE}" sibTransId="{2734BB1D-43EC-4387-A97A-282CF0F8E8FD}"/>
    <dgm:cxn modelId="{D2DD2F2D-B036-416A-8350-3C4FC6A96450}" type="presParOf" srcId="{7605D1A4-99C7-4B03-8C62-66435AA41949}" destId="{4D36E7B1-5CFE-45C5-A62F-B8766B0FFD20}" srcOrd="0" destOrd="0" presId="urn:microsoft.com/office/officeart/2005/8/layout/hList6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BA833AE-A457-4251-95AC-C3328690147E}" type="doc">
      <dgm:prSet loTypeId="urn:microsoft.com/office/officeart/2005/8/layout/hList6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810E265D-92D3-4908-BACE-BDCB4FD2D01A}">
      <dgm:prSet phldrT="[Текст]"/>
      <dgm:spPr/>
      <dgm:t>
        <a:bodyPr/>
        <a:lstStyle/>
        <a:p>
          <a:pPr algn="just" rtl="0"/>
          <a:r>
            <a:rPr kumimoji="0" lang="ru-RU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6. Если Вы живёте в частном доме и ведёте своё хозяйство, то биологические отходы можно перерабатывать в компост и получать двойную пользу: хорошее удобрение и более чистую планету.</a:t>
          </a:r>
          <a:endParaRPr lang="ru-RU" dirty="0"/>
        </a:p>
      </dgm:t>
    </dgm:pt>
    <dgm:pt modelId="{369BA26A-6703-4100-B62B-E257C4879DFF}" type="parTrans" cxnId="{49776F69-4713-492F-AD73-2C0EDEF6D54D}">
      <dgm:prSet/>
      <dgm:spPr/>
      <dgm:t>
        <a:bodyPr/>
        <a:lstStyle/>
        <a:p>
          <a:endParaRPr lang="ru-RU"/>
        </a:p>
      </dgm:t>
    </dgm:pt>
    <dgm:pt modelId="{C0DE68A7-1F14-4991-BBBC-C509B75E4E46}" type="sibTrans" cxnId="{49776F69-4713-492F-AD73-2C0EDEF6D54D}">
      <dgm:prSet/>
      <dgm:spPr/>
      <dgm:t>
        <a:bodyPr/>
        <a:lstStyle/>
        <a:p>
          <a:endParaRPr lang="ru-RU"/>
        </a:p>
      </dgm:t>
    </dgm:pt>
    <dgm:pt modelId="{B6A8D3F0-1781-4DCF-8630-BB1592EC4B45}" type="pres">
      <dgm:prSet presAssocID="{6BA833AE-A457-4251-95AC-C3328690147E}" presName="Name0" presStyleCnt="0">
        <dgm:presLayoutVars>
          <dgm:dir/>
          <dgm:resizeHandles val="exact"/>
        </dgm:presLayoutVars>
      </dgm:prSet>
      <dgm:spPr/>
    </dgm:pt>
    <dgm:pt modelId="{688C7936-5E56-4AC1-A77F-F59963B561C6}" type="pres">
      <dgm:prSet presAssocID="{810E265D-92D3-4908-BACE-BDCB4FD2D01A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9776F69-4713-492F-AD73-2C0EDEF6D54D}" srcId="{6BA833AE-A457-4251-95AC-C3328690147E}" destId="{810E265D-92D3-4908-BACE-BDCB4FD2D01A}" srcOrd="0" destOrd="0" parTransId="{369BA26A-6703-4100-B62B-E257C4879DFF}" sibTransId="{C0DE68A7-1F14-4991-BBBC-C509B75E4E46}"/>
    <dgm:cxn modelId="{8209741C-C9CA-485D-8D8D-8A138625F2E8}" type="presOf" srcId="{6BA833AE-A457-4251-95AC-C3328690147E}" destId="{B6A8D3F0-1781-4DCF-8630-BB1592EC4B45}" srcOrd="0" destOrd="0" presId="urn:microsoft.com/office/officeart/2005/8/layout/hList6"/>
    <dgm:cxn modelId="{4766A9DB-5379-486B-A7B0-715ADD77971A}" type="presOf" srcId="{810E265D-92D3-4908-BACE-BDCB4FD2D01A}" destId="{688C7936-5E56-4AC1-A77F-F59963B561C6}" srcOrd="0" destOrd="0" presId="urn:microsoft.com/office/officeart/2005/8/layout/hList6"/>
    <dgm:cxn modelId="{E447CC36-0D61-48D9-909E-B1E684289DFC}" type="presParOf" srcId="{B6A8D3F0-1781-4DCF-8630-BB1592EC4B45}" destId="{688C7936-5E56-4AC1-A77F-F59963B561C6}" srcOrd="0" destOrd="0" presId="urn:microsoft.com/office/officeart/2005/8/layout/hList6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41F2225-5039-4E47-8702-F506AD90DBCF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8C000E7-8F52-4956-A39A-15FEC204A54E}">
      <dgm:prSet phldrT="[Текст]"/>
      <dgm:spPr/>
      <dgm:t>
        <a:bodyPr/>
        <a:lstStyle/>
        <a:p>
          <a:r>
            <a:rPr kumimoji="0" lang="ru-RU" b="1" i="1" u="none" strike="noStrike" cap="none" normalizeH="0" baseline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7. Принять участие в международной акции "Час Земли» </a:t>
          </a:r>
          <a:endParaRPr lang="ru-RU" dirty="0"/>
        </a:p>
      </dgm:t>
    </dgm:pt>
    <dgm:pt modelId="{0162B0BC-9DBC-40C6-A444-6675559C16D6}" type="parTrans" cxnId="{0A08653C-FF7C-47F2-8504-CBA26AB0F38D}">
      <dgm:prSet/>
      <dgm:spPr/>
      <dgm:t>
        <a:bodyPr/>
        <a:lstStyle/>
        <a:p>
          <a:endParaRPr lang="ru-RU"/>
        </a:p>
      </dgm:t>
    </dgm:pt>
    <dgm:pt modelId="{C43AF357-9876-42D5-835D-E5A5383FCD33}" type="sibTrans" cxnId="{0A08653C-FF7C-47F2-8504-CBA26AB0F38D}">
      <dgm:prSet/>
      <dgm:spPr/>
      <dgm:t>
        <a:bodyPr/>
        <a:lstStyle/>
        <a:p>
          <a:endParaRPr lang="ru-RU"/>
        </a:p>
      </dgm:t>
    </dgm:pt>
    <dgm:pt modelId="{E079966D-27F9-492E-8F58-1DF2EF2CA210}">
      <dgm:prSet phldrT="[Текст]"/>
      <dgm:spPr/>
      <dgm:t>
        <a:bodyPr/>
        <a:lstStyle/>
        <a:p>
          <a:pPr algn="just"/>
          <a:r>
            <a:rPr kumimoji="0" lang="ru-RU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	Знали ли Вы о международной акции "Час Земли"? Её суть заключается в призыве не использовать электроэнергию в течение часа один раз в год (в последнюю или предпоследнюю субботу марта), адресованному каждому человеку на планете. Таким образом организаторы привлекают внимание общества к проблеме истощения природных ресурсов, изменения климата, загрязнения окружающей среды. Поддержав эту акцию, Вы уже сделаете свой посильный вклад в сохранение экологии.</a:t>
          </a:r>
          <a:endParaRPr lang="ru-RU" dirty="0"/>
        </a:p>
      </dgm:t>
    </dgm:pt>
    <dgm:pt modelId="{F0147552-82A5-44F2-A00A-4FD7ED4921C5}" type="parTrans" cxnId="{2D1D72D9-B96C-4D75-A25C-C0782BBCDDF4}">
      <dgm:prSet/>
      <dgm:spPr/>
      <dgm:t>
        <a:bodyPr/>
        <a:lstStyle/>
        <a:p>
          <a:endParaRPr lang="ru-RU"/>
        </a:p>
      </dgm:t>
    </dgm:pt>
    <dgm:pt modelId="{7A721D3A-ED18-41F5-89A1-146CE482B59E}" type="sibTrans" cxnId="{2D1D72D9-B96C-4D75-A25C-C0782BBCDDF4}">
      <dgm:prSet/>
      <dgm:spPr/>
      <dgm:t>
        <a:bodyPr/>
        <a:lstStyle/>
        <a:p>
          <a:endParaRPr lang="ru-RU"/>
        </a:p>
      </dgm:t>
    </dgm:pt>
    <dgm:pt modelId="{3E3E6BDB-3544-40D6-AC2B-1C5CEF713F32}" type="pres">
      <dgm:prSet presAssocID="{E41F2225-5039-4E47-8702-F506AD90DBCF}" presName="Name0" presStyleCnt="0">
        <dgm:presLayoutVars>
          <dgm:dir/>
          <dgm:resizeHandles val="exact"/>
        </dgm:presLayoutVars>
      </dgm:prSet>
      <dgm:spPr/>
    </dgm:pt>
    <dgm:pt modelId="{DBEFCA6B-AB00-4CA0-BED0-A50262BE533E}" type="pres">
      <dgm:prSet presAssocID="{88C000E7-8F52-4956-A39A-15FEC204A54E}" presName="node" presStyleLbl="node1" presStyleIdx="0" presStyleCnt="2" custScaleX="454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0132FF-100B-4C69-9606-5377EF39120B}" type="pres">
      <dgm:prSet presAssocID="{C43AF357-9876-42D5-835D-E5A5383FCD33}" presName="sibTrans" presStyleCnt="0"/>
      <dgm:spPr/>
    </dgm:pt>
    <dgm:pt modelId="{10B4A74A-35BB-478A-8CAB-9C6706ABD50E}" type="pres">
      <dgm:prSet presAssocID="{E079966D-27F9-492E-8F58-1DF2EF2CA210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450EDF-6976-4AE9-BA5C-434E8502346E}" type="presOf" srcId="{E079966D-27F9-492E-8F58-1DF2EF2CA210}" destId="{10B4A74A-35BB-478A-8CAB-9C6706ABD50E}" srcOrd="0" destOrd="0" presId="urn:microsoft.com/office/officeart/2005/8/layout/hList6"/>
    <dgm:cxn modelId="{F03AE41D-A033-49F8-98DB-292AF1EC3A51}" type="presOf" srcId="{E41F2225-5039-4E47-8702-F506AD90DBCF}" destId="{3E3E6BDB-3544-40D6-AC2B-1C5CEF713F32}" srcOrd="0" destOrd="0" presId="urn:microsoft.com/office/officeart/2005/8/layout/hList6"/>
    <dgm:cxn modelId="{2D1D72D9-B96C-4D75-A25C-C0782BBCDDF4}" srcId="{E41F2225-5039-4E47-8702-F506AD90DBCF}" destId="{E079966D-27F9-492E-8F58-1DF2EF2CA210}" srcOrd="1" destOrd="0" parTransId="{F0147552-82A5-44F2-A00A-4FD7ED4921C5}" sibTransId="{7A721D3A-ED18-41F5-89A1-146CE482B59E}"/>
    <dgm:cxn modelId="{4F4350A5-E904-4E6F-82FD-2BF15555C8A8}" type="presOf" srcId="{88C000E7-8F52-4956-A39A-15FEC204A54E}" destId="{DBEFCA6B-AB00-4CA0-BED0-A50262BE533E}" srcOrd="0" destOrd="0" presId="urn:microsoft.com/office/officeart/2005/8/layout/hList6"/>
    <dgm:cxn modelId="{0A08653C-FF7C-47F2-8504-CBA26AB0F38D}" srcId="{E41F2225-5039-4E47-8702-F506AD90DBCF}" destId="{88C000E7-8F52-4956-A39A-15FEC204A54E}" srcOrd="0" destOrd="0" parTransId="{0162B0BC-9DBC-40C6-A444-6675559C16D6}" sibTransId="{C43AF357-9876-42D5-835D-E5A5383FCD33}"/>
    <dgm:cxn modelId="{07E659BF-A572-45CA-A288-B45B5E1447E8}" type="presParOf" srcId="{3E3E6BDB-3544-40D6-AC2B-1C5CEF713F32}" destId="{DBEFCA6B-AB00-4CA0-BED0-A50262BE533E}" srcOrd="0" destOrd="0" presId="urn:microsoft.com/office/officeart/2005/8/layout/hList6"/>
    <dgm:cxn modelId="{006A7151-B341-4661-A9BB-BEFF548E36D9}" type="presParOf" srcId="{3E3E6BDB-3544-40D6-AC2B-1C5CEF713F32}" destId="{8A0132FF-100B-4C69-9606-5377EF39120B}" srcOrd="1" destOrd="0" presId="urn:microsoft.com/office/officeart/2005/8/layout/hList6"/>
    <dgm:cxn modelId="{EB29F6E3-D571-4007-83FB-EE7D09830B89}" type="presParOf" srcId="{3E3E6BDB-3544-40D6-AC2B-1C5CEF713F32}" destId="{10B4A74A-35BB-478A-8CAB-9C6706ABD50E}" srcOrd="2" destOrd="0" presId="urn:microsoft.com/office/officeart/2005/8/layout/hList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9A1DF-0D2B-4465-8E4A-7E5FD5830769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1.bp.blogspot.com/-oWs_UTu93Vg/Xlmm8cwXpMI/AAAAAAAABBE/O-LECNLDuj8NhlnY-dMIbTRplSp1R69fQCEwYBhgL/s1600/%D1%8D%D0%BA+1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https://uprostim.com/wp-content/uploads/2021/04/image178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1714488"/>
            <a:ext cx="8191224" cy="17145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Экология – дело каждого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14876" y="4500570"/>
            <a:ext cx="303512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Работа учителя математики 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 МБОУ «СШ №12»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а</a:t>
            </a:r>
            <a:r>
              <a:rPr lang="ru-RU" b="1" dirty="0" smtClean="0">
                <a:solidFill>
                  <a:schemeClr val="bg1"/>
                </a:solidFill>
              </a:rPr>
              <a:t>. </a:t>
            </a:r>
            <a:r>
              <a:rPr lang="ru-RU" b="1" dirty="0" err="1" smtClean="0">
                <a:solidFill>
                  <a:schemeClr val="bg1"/>
                </a:solidFill>
              </a:rPr>
              <a:t>Новобжегокай</a:t>
            </a:r>
            <a:endParaRPr lang="ru-RU" b="1" dirty="0" smtClean="0">
              <a:solidFill>
                <a:schemeClr val="bg1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Калакуток  С. Р.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4" name="Picture 8" descr="https://pobedarf.ru/wp-content/uploads/2021/10/povyshenie-kvalifikatsii-po-kursu-ekologiya-ohrana-okruzhayuschey-sredy-i-ekologicheskaya-bezopasnost.jpe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571472" y="1142984"/>
            <a:ext cx="8215370" cy="3924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работы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формирование экологического сознания школьников, воспитание экологической культуры.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способствовать формированию знаний о природе, её закономерностях;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>
                <a:solidFill>
                  <a:srgbClr val="21252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rgbClr val="21252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формирование у учащихся чувства ответственности за состояние окружающей среды;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воспитание чувства ответственности обучающихся за свое поведение в мире природы, навыки бережного отношения к окружающей природе;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развитие мышления, внимания, наблюдательности.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8" name="AutoShape 2" descr="https://disshelp.ru/blog/wp-content/uploads/2021/06/584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https://disshelp.ru/blog/wp-content/uploads/2021/06/584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https://disshelp.ru/blog/wp-content/uploads/2021/06/584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1.bp.blogspot.com/-oWs_UTu93Vg/Xlmm8cwXpMI/AAAAAAAABBE/O-LECNLDuj8NhlnY-dMIbTRplSp1R69fQCEwYBhgL/s400/%25D1%258D%25D0%25BA%2B1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32"/>
            <a:ext cx="9144000" cy="5500726"/>
          </a:xfrm>
          <a:prstGeom prst="rect">
            <a:avLst/>
          </a:prstGeom>
          <a:noFill/>
          <a:ln>
            <a:noFill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28662" y="714356"/>
            <a:ext cx="7643866" cy="5032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«Давайте вместе Землю украшать,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Italic" pitchFamily="2" charset="0"/>
              <a:ea typeface="Times New Roman" pitchFamily="18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Сажать сады, цветы сажать повсюду.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Italic" pitchFamily="2" charset="0"/>
              <a:ea typeface="Times New Roman" pitchFamily="18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Давайте вместе Землю уважать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Italic" pitchFamily="2" charset="0"/>
              <a:ea typeface="Times New Roman" pitchFamily="18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И относиться с нежностью, как к чуду!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Italic" pitchFamily="2" charset="0"/>
              <a:ea typeface="Times New Roman" pitchFamily="18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Мы забываем, что она у нас одна –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Italic" pitchFamily="2" charset="0"/>
              <a:ea typeface="Times New Roman" pitchFamily="18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Неповторимая, ранимая, живая.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Italic" pitchFamily="2" charset="0"/>
              <a:ea typeface="Times New Roman" pitchFamily="18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Прекрасная: хоть лето, хоть зима…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Italic" pitchFamily="2" charset="0"/>
              <a:ea typeface="Times New Roman" pitchFamily="18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Она у нас одна, одна такая!»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rgbClr val="000000"/>
              </a:solidFill>
              <a:effectLst/>
              <a:latin typeface="Italic" pitchFamily="2" charset="0"/>
              <a:ea typeface="Calibri" pitchFamily="34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Calibri" pitchFamily="34" charset="0"/>
                <a:cs typeface="Italic" pitchFamily="2" charset="0"/>
              </a:rPr>
              <a:t>        </a:t>
            </a:r>
            <a:r>
              <a:rPr kumimoji="0" lang="ru-RU" sz="2400" b="1" i="1" u="none" strike="noStrike" cap="none" normalizeH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Calibri" pitchFamily="34" charset="0"/>
                <a:cs typeface="Italic" pitchFamily="2" charset="0"/>
              </a:rPr>
              <a:t>   </a:t>
            </a: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Calibri" pitchFamily="34" charset="0"/>
                <a:cs typeface="Italic" pitchFamily="2" charset="0"/>
              </a:rPr>
              <a:t>Е. Смирнова       </a:t>
            </a: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636363"/>
                </a:solidFill>
                <a:effectLst/>
                <a:latin typeface="Italic" pitchFamily="2" charset="0"/>
                <a:ea typeface="Calibri" pitchFamily="34" charset="0"/>
                <a:cs typeface="Italic" pitchFamily="2" charset="0"/>
              </a:rPr>
              <a:t>   </a:t>
            </a: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636363"/>
                </a:solidFill>
                <a:effectLst/>
                <a:latin typeface="GothicE" pitchFamily="2" charset="0"/>
                <a:ea typeface="Calibri" pitchFamily="34" charset="0"/>
                <a:cs typeface="Sakkal Majalla" pitchFamily="2" charset="-78"/>
              </a:rPr>
              <a:t>  </a:t>
            </a: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GothicE" pitchFamily="2" charset="0"/>
                <a:cs typeface="Sakkal Majalla" pitchFamily="2" charset="-78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s://ciur.ru/izh/s100_izh/pages/%D0%AD%D0%BA%D0%BE%D0%BB%D0%BE%D0%B3%D0%B8%D1%8F_%D0%BF%D0%BB%D0%B0%D0%BA%D0%B0%D1%82%D1%8B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57158" y="785794"/>
            <a:ext cx="828680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«Сегодня становится очевидным, что истинными причинами экологического кризиса является именно забвение наших традиций бережного отношения к Природе». Ч.Т. Айтматов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714348" y="2071678"/>
            <a:ext cx="8072462" cy="383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Человечество стремится сохранить природу в первозданном виде, чтобы передать потомкам в целости и сохранности здоровый воздух, чистую воду и благодатную почву. Но к сожалению экологическая ситуация на планете складывается все хуже и хуже год от года.</a:t>
            </a:r>
          </a:p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По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оценкам Всемирной Организации Здравоохранения:</a:t>
            </a:r>
            <a:b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70% населения планеты дышат воздухом, вредным для здоровья.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Вода 75 % водоемов не пригодна для питья.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Ежегодно от плохого качества воды умирает 25 тыс. человек.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Ежегодно пустыня поглощает 27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млн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гектар плодородных земель.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80" name="Picture 16" descr="https://famt.ru/wp-content/uploads/2019/05/k-chemu-snitsya-dym-ot-pozha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5" name="Схема 4"/>
          <p:cNvGraphicFramePr/>
          <p:nvPr/>
        </p:nvGraphicFramePr>
        <p:xfrm>
          <a:off x="642910" y="285728"/>
          <a:ext cx="7858180" cy="6286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268" name="AutoShape 4" descr="https://catherineasquithgallery.com/uploads/posts/2021-02/1614398178_66-p-temnii-fon-s-dimom-7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0" name="AutoShape 6" descr="https://catherineasquithgallery.com/uploads/posts/2021-03/1614627060_9-p-fon-dim-dlya-fotoshopa-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2" name="AutoShape 8" descr="https://catherineasquithgallery.com/uploads/posts/2021-03/1614627060_9-p-fon-dim-dlya-fotoshopa-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4" name="AutoShape 10" descr="https://catherineasquithgallery.com/uploads/posts/2021-03/1614626993_17-p-fon-dim-dlya-fotoshopa-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6" name="AutoShape 12" descr="https://phonoteka.org/uploads/posts/2021-05/1621747204_20-phonoteka_org-p-klubi-dima-fon-2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8" name="AutoShape 14" descr="https://phonoteka.org/uploads/posts/2021-05/1621747204_20-phonoteka_org-p-klubi-dima-fon-2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ttps://cdn3.tass.ru/width/1200_4ce85301/tass/m2/longread/15d5b444445301c6e1f5e78b9e014d7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graphicFrame>
        <p:nvGraphicFramePr>
          <p:cNvPr id="8" name="Схема 7"/>
          <p:cNvGraphicFramePr/>
          <p:nvPr/>
        </p:nvGraphicFramePr>
        <p:xfrm>
          <a:off x="428596" y="142852"/>
          <a:ext cx="8429684" cy="6072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9" name="Picture 17" descr="https://content-6.foto.my.mail.ru/bk/zavod.plarus/_mypagephoto/h-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00" cy="6215082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785918" y="0"/>
            <a:ext cx="6066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31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Сортировка отходов и способы их переработки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428596" y="1500174"/>
          <a:ext cx="8143932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8675" name="AutoShape 3" descr="https://proteh.org/wp-content/uploads/2019/10/STADLER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77" name="AutoShape 5" descr="https://pushkino.tv/upload/medialibrary/8b9/8b914c7d87c8e0b690e416d432b2829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79" name="AutoShape 7" descr="https://pushkino.tv/upload/medialibrary/8b9/8b914c7d87c8e0b690e416d432b2829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1" name="AutoShape 9" descr="https://proteh.org/wp-content/uploads/2019/10/STADLER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5" name="AutoShape 13" descr="https://delta-eco.ru/wp-content/uploads/2019/03/800088fec61f8c054647000f77e12c9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6" descr="https://w-dog.ru/wallpapers/1/81/537661202759680/kapli-zelenyj-f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6" cy="6858000"/>
          </a:xfrm>
          <a:prstGeom prst="rect">
            <a:avLst/>
          </a:prstGeom>
          <a:noFill/>
        </p:spPr>
      </p:pic>
      <p:graphicFrame>
        <p:nvGraphicFramePr>
          <p:cNvPr id="5" name="Схема 4"/>
          <p:cNvGraphicFramePr/>
          <p:nvPr/>
        </p:nvGraphicFramePr>
        <p:xfrm>
          <a:off x="0" y="428604"/>
          <a:ext cx="9144000" cy="5857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0722" name="AutoShape 2" descr="https://catherineasquithgallery.com/uploads/posts/2021-02/1614385475_77-p-svetlo-zelenii-fon-abstraktsiya-8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4" name="AutoShape 4" descr="https://catherineasquithgallery.com/uploads/posts/2021-02/1614385475_77-p-svetlo-zelenii-fon-abstraktsiya-8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fb.ru/media/i/7/6/0/8/1/2/i/7608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4000" cy="600076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42910" y="285728"/>
            <a:ext cx="8001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Вот основные правила, которыми должен пользоваться каждый человек.</a:t>
            </a:r>
            <a:endParaRPr lang="ru-RU" sz="2400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1000100" y="1357298"/>
          <a:ext cx="7215238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s://autogear.ru/misc/i/gallery/72162/2464319.jpg"/>
          <p:cNvPicPr>
            <a:picLocks noChangeAspect="1" noChangeArrowheads="1"/>
          </p:cNvPicPr>
          <p:nvPr/>
        </p:nvPicPr>
        <p:blipFill>
          <a:blip r:embed="rId2"/>
          <a:srcRect b="13541"/>
          <a:stretch>
            <a:fillRect/>
          </a:stretch>
        </p:blipFill>
        <p:spPr bwMode="auto">
          <a:xfrm>
            <a:off x="0" y="928647"/>
            <a:ext cx="9144000" cy="5929353"/>
          </a:xfrm>
          <a:prstGeom prst="rect">
            <a:avLst/>
          </a:prstGeom>
          <a:noFill/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571472" y="214290"/>
            <a:ext cx="85725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40404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Что может сделать каждый из нас  для экологии?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500034" y="1785926"/>
          <a:ext cx="771530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avatars.mds.yandex.net/get-zen_doc/222865/pub_5b0f92eac71a92ba5f3d5734_5b0f935a9bd6f900a8f3f374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7" name="Схема 6"/>
          <p:cNvGraphicFramePr/>
          <p:nvPr/>
        </p:nvGraphicFramePr>
        <p:xfrm>
          <a:off x="642910" y="1428736"/>
          <a:ext cx="821537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burobiz-a.akamaihd.net/uploads/images/52502/large_Db5qHKYPrtnRn1dpi1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Схема 2"/>
          <p:cNvGraphicFramePr/>
          <p:nvPr/>
        </p:nvGraphicFramePr>
        <p:xfrm>
          <a:off x="928662" y="1214422"/>
          <a:ext cx="735811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s://timetracker.yaware.com.ua/wp-content/uploads/2021/04/leaking-buck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21" cy="6858000"/>
          </a:xfrm>
          <a:prstGeom prst="rect">
            <a:avLst/>
          </a:prstGeom>
          <a:noFill/>
        </p:spPr>
      </p:pic>
      <p:graphicFrame>
        <p:nvGraphicFramePr>
          <p:cNvPr id="7" name="Схема 6"/>
          <p:cNvGraphicFramePr/>
          <p:nvPr/>
        </p:nvGraphicFramePr>
        <p:xfrm>
          <a:off x="714348" y="1285860"/>
          <a:ext cx="792961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146" name="AutoShape 2" descr="https://i.ytimg.com/vi/03HqvE3kd3o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https://i.ytimg.com/vi/03HqvE3kd3o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s://s.0552.ua/section/newsIcon/upload/images/news/icon/000/000/513/460_h_345_gl_foto_146061782730_591c5623aeee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071538" y="2643182"/>
            <a:ext cx="6643734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40404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5. Не  выбрасывать </a:t>
            </a:r>
            <a:r>
              <a:rPr lang="ru-RU" b="1" i="1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40404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спользованные батарейки вместе с остальными бытовыми отходами. Одна батарейка способна загрязнить целый квадратный метр почвы тяжёлыми металлами. Во многих супермаркетах можно найти специальные ящики, в которые посетители могут выбросить свои использованные батарейки, из них они отправляются на утилизацию.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714348" y="1428736"/>
          <a:ext cx="783434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.pinimg.com/originals/d3/1d/1a/d31d1a1ffd4d4159c6ac2defadea440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Схема 2"/>
          <p:cNvGraphicFramePr/>
          <p:nvPr/>
        </p:nvGraphicFramePr>
        <p:xfrm>
          <a:off x="571472" y="1357298"/>
          <a:ext cx="800105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wwf.ru/upload/iblock/9cc/eh_hoto.or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4" name="Схема 3"/>
          <p:cNvGraphicFramePr/>
          <p:nvPr/>
        </p:nvGraphicFramePr>
        <p:xfrm>
          <a:off x="500034" y="1214422"/>
          <a:ext cx="84296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5" name="Picture 9" descr="https://i.ytimg.com/vi/1j_Nx8j_CWg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19" cy="6858000"/>
          </a:xfrm>
          <a:prstGeom prst="rect">
            <a:avLst/>
          </a:prstGeom>
          <a:noFill/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642910" y="428604"/>
            <a:ext cx="7929618" cy="587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Эксперимент - Изготовление самодельной бумаги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Проверим действительно ли в домашних условиях из макулатуры можно сделать бумагу.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переработки бумаги своими руками подходит: бумага для принтера, старые газеты, журналы (кроме глянцевых), бумажные полотенца и салфетки, картон (не вощенный) или цветная бумага, бумажные пакеты, картонные коробки, картонные яичные лотки, тетради, ненужные книги, блокноты.                                                       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 инструментов понадобиться следующие предметы: миска,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блендер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или кухонный комбайн, мелкая марля или москитная сетка, которую нужно закрепить на рамке, ткань или губка,  утюг.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sng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Алгоритм изготовления самодельной бумаги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1.Старую  бумагу измельчить (порвать, а лучше изрезать, чтоб было меньше бумажной пыли)  на мелкие кусочки, сложить в тару и залить  горячей водой. Оставить  бумагу  разбухать 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Распавшуюся на кусочки бумагу измельчить в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блендере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добавить 2 столовые ложки крахмала для прочности. Для большей прочности можно добавить клей ПВА.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 Лоток застелить  марлей и выложить тонким слоем на нее получившуюся массу. Излишки воды убрать губкой.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Переложить заготовку с марли на ткань, накрыть  другим куском ткани, отжать скалкой и дать подсохнуть.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Прогладить получившиеся полоски утюгом. Бумага готова!!!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9" name="AutoShape 3" descr="https://catherineasquithgallery.com/uploads/posts/2021-02/1614381693_36-p-fon-svetlo-zelenii-gradient-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1" name="AutoShape 5" descr="https://catherineasquithgallery.com/uploads/posts/2021-02/1614385415_34-p-svetlo-zelenii-fon-abstraktsiya-3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3" name="AutoShape 7" descr="https://catherineasquithgallery.com/uploads/posts/2021-02/1614385415_34-p-svetlo-zelenii-fon-abstraktsiya-3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arhlib.ru/wp-content/uploads/2021/04/kartinka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642910" y="571480"/>
            <a:ext cx="8215370" cy="6140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«Берегите землю. Берегите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Жаворонка в </a:t>
            </a:r>
            <a:r>
              <a:rPr kumimoji="0" lang="ru-RU" sz="2400" b="1" i="1" u="none" strike="noStrike" cap="none" normalizeH="0" baseline="0" dirty="0" err="1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голубом</a:t>
            </a: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 зените,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Бабочку на листьях повилики,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На тропинках солнечные блики.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На камнях играющего краба,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Над пустыней тень от баобаба,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Ястреба, парящего над полем,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Ясный месяц над речным покоем,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Ласточку, мелькающую в жите.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Берегите землю! Берегите!»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М. Дудин </a:t>
            </a:r>
            <a:endParaRPr kumimoji="0" lang="ru-RU" sz="2400" b="1" i="1" u="none" strike="noStrike" cap="none" normalizeH="0" baseline="0" dirty="0" smtClean="0">
              <a:ln w="19050">
                <a:solidFill>
                  <a:srgbClr val="C00000"/>
                </a:solidFill>
              </a:ln>
              <a:solidFill>
                <a:srgbClr val="FFFF00"/>
              </a:solidFill>
              <a:effectLst/>
              <a:latin typeface="Italic" pitchFamily="2" charset="0"/>
              <a:cs typeface="Italic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https://i.ytimg.com/vi/1j_Nx8j_CWg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19" cy="685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214414" y="1071546"/>
            <a:ext cx="7215238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318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Список использованных источников.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31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31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 https://ru.wikipedia.org/wiki/отходы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31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 https://musorish.ru/zagryaznenie-sredy-othodami-proizvodstva-i-potrebleniya/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31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 Атлас древних цивилизаций мира [Текст] : пер.с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итал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- М. :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Олма-Пресс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1999 -144 с. :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цв.ил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31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 Дашковский, И. Миллиарды в урне // РБК :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ежемес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деловой журнал. - 2011 - N 8- С. 66-69.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31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 Ермолаева, Ю. В.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Мусорособиратели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вредный труд, необходимый обществу //Химия и жизнь - XXI век : Научно-популярный журнал. - 2013 - N 8 - С. 28-32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31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6. 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Куртов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А. Город-свалка//АиФ-2014-№23-С18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80" name="Picture 12" descr="https://uprostim.com/wp-content/uploads/2021/04/image178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0" name="AutoShape 2" descr="https://catherineasquithgallery.com/uploads/posts/2021-02/1613512882_37-p-fon-dlya-prezentatsii-na-temu-ekologiya-3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2" name="AutoShape 4" descr="https://catherineasquithgallery.com/uploads/posts/2021-02/1612694520_13-p-zelenii-fon-solntse-1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4" name="AutoShape 6" descr="https://catherineasquithgallery.com/uploads/posts/2021-02/1612694492_16-p-zelenii-fon-solntse-1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6" name="AutoShape 8" descr="https://catherineasquithgallery.com/uploads/posts/2021-02/1612709344_164-p-volni-fon-zelenii-19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8" name="AutoShape 10" descr="https://catherineasquithgallery.com/uploads/posts/2021-02/1612669895_125-p-krasivii-zelenii-estetichnii-fon-19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14282" y="1000109"/>
            <a:ext cx="8643998" cy="421484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Спасибо</a:t>
            </a:r>
          </a:p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за </a:t>
            </a:r>
          </a:p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внимание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816</Words>
  <Application>Microsoft Office PowerPoint</Application>
  <PresentationFormat>Экран (4:3)</PresentationFormat>
  <Paragraphs>104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Krokoz™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Асфар</dc:creator>
  <cp:lastModifiedBy>Асфар</cp:lastModifiedBy>
  <cp:revision>2</cp:revision>
  <dcterms:created xsi:type="dcterms:W3CDTF">2022-01-27T21:24:51Z</dcterms:created>
  <dcterms:modified xsi:type="dcterms:W3CDTF">2022-01-28T20:21:52Z</dcterms:modified>
</cp:coreProperties>
</file>