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92" r:id="rId5"/>
    <p:sldId id="275" r:id="rId6"/>
    <p:sldId id="276" r:id="rId7"/>
    <p:sldId id="297" r:id="rId8"/>
    <p:sldId id="277" r:id="rId9"/>
    <p:sldId id="293" r:id="rId10"/>
    <p:sldId id="296" r:id="rId11"/>
    <p:sldId id="285" r:id="rId12"/>
    <p:sldId id="284" r:id="rId13"/>
    <p:sldId id="288" r:id="rId14"/>
    <p:sldId id="289" r:id="rId15"/>
    <p:sldId id="294" r:id="rId16"/>
    <p:sldId id="30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446992"/>
    <a:srgbClr val="AEC2D8"/>
    <a:srgbClr val="98432A"/>
    <a:srgbClr val="D84400"/>
    <a:srgbClr val="44678D"/>
    <a:srgbClr val="263E5A"/>
    <a:srgbClr val="D6E0EB"/>
    <a:srgbClr val="728DAB"/>
    <a:srgbClr val="C9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879" autoAdjust="0"/>
  </p:normalViewPr>
  <p:slideViewPr>
    <p:cSldViewPr snapToGrid="0" showGuides="1">
      <p:cViewPr varScale="1">
        <p:scale>
          <a:sx n="72" d="100"/>
          <a:sy n="72" d="100"/>
        </p:scale>
        <p:origin x="840" y="72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491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26A2A-0A96-0647-84E5-C82F2EFD9474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DC1D1-B6C2-C644-8BF1-C34DBFFE1C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>
            <a:extLst>
              <a:ext uri="{FF2B5EF4-FFF2-40B4-BE49-F238E27FC236}">
                <a16:creationId xmlns:a16="http://schemas.microsoft.com/office/drawing/2014/main" id="{0D2594CA-29C5-062F-2EA7-C593B096C6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9" name="Slide Image Placeholder 8">
            <a:extLst>
              <a:ext uri="{FF2B5EF4-FFF2-40B4-BE49-F238E27FC236}">
                <a16:creationId xmlns:a16="http://schemas.microsoft.com/office/drawing/2014/main" id="{E04BB896-BA64-B358-A066-15B96D23BC8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5EFA2818-7747-F326-294F-EEAC9BEF6E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E0F0-B7F9-756A-3EA4-2114B75370E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CF20C-6BCC-41A4-8C16-5A346425718D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12" name="Notes Placeholder 11">
            <a:extLst>
              <a:ext uri="{FF2B5EF4-FFF2-40B4-BE49-F238E27FC236}">
                <a16:creationId xmlns:a16="http://schemas.microsoft.com/office/drawing/2014/main" id="{5161C21F-108C-0F07-CDDD-AFB8DDBF69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507CBA7-2A1E-725E-35DA-D1CFF08EC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0679C-80C7-4E7D-9614-ABA41C5B28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81593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2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102410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3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4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5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6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093800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7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790198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8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5470451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9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0417300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10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1818200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12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13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879455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1986926"/>
            <a:ext cx="5257793" cy="2057441"/>
          </a:xfrm>
        </p:spPr>
        <p:txBody>
          <a:bodyPr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cxnSp>
        <p:nvCxnSpPr>
          <p:cNvPr id="24" name="Straight Connector 2">
            <a:extLst>
              <a:ext uri="{FF2B5EF4-FFF2-40B4-BE49-F238E27FC236}">
                <a16:creationId xmlns:a16="http://schemas.microsoft.com/office/drawing/2014/main" id="{F1FCCFDB-D985-4322-AC87-F69214893708}"/>
              </a:ext>
            </a:extLst>
          </p:cNvPr>
          <p:cNvCxnSpPr/>
          <p:nvPr userDrawn="1"/>
        </p:nvCxnSpPr>
        <p:spPr>
          <a:xfrm>
            <a:off x="1509005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01366" y="4172084"/>
            <a:ext cx="1570612" cy="7602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/>
              <a:t>Click to edit Master title style </a:t>
            </a:r>
          </a:p>
        </p:txBody>
      </p:sp>
      <p:sp>
        <p:nvSpPr>
          <p:cNvPr id="47" name="Content placeholder 47">
            <a:extLst>
              <a:ext uri="{FF2B5EF4-FFF2-40B4-BE49-F238E27FC236}">
                <a16:creationId xmlns:a16="http://schemas.microsoft.com/office/drawing/2014/main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3435545"/>
            <a:ext cx="4253399" cy="1740114"/>
          </a:xfrm>
        </p:spPr>
        <p:txBody>
          <a:bodyPr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0174533-8C0E-4E82-A582-891A0555FA1F}"/>
              </a:ext>
            </a:extLst>
          </p:cNvPr>
          <p:cNvSpPr/>
          <p:nvPr userDrawn="1"/>
        </p:nvSpPr>
        <p:spPr>
          <a:xfrm>
            <a:off x="7328126" y="231031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71E3938-A754-4D49-B509-249EE9BD83AB}"/>
              </a:ext>
            </a:extLst>
          </p:cNvPr>
          <p:cNvSpPr/>
          <p:nvPr userDrawn="1"/>
        </p:nvSpPr>
        <p:spPr>
          <a:xfrm>
            <a:off x="8375472" y="409533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noProof="0" dirty="0"/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5414CF94-2913-4AE7-AAC3-3D61FE7428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74027" y="1076241"/>
            <a:ext cx="1913128" cy="105472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3CE3485A-395E-4C5F-A00F-D230FF7CFB9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375472" y="1076241"/>
            <a:ext cx="1904890" cy="105472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 Master title style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6A8DFBFF-5B07-49C6-ADB8-341FCD1E753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321949" y="2844725"/>
            <a:ext cx="1914694" cy="108919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34" name="Content placeholder 47" descr="Click icon to add picture">
            <a:extLst>
              <a:ext uri="{FF2B5EF4-FFF2-40B4-BE49-F238E27FC236}">
                <a16:creationId xmlns:a16="http://schemas.microsoft.com/office/drawing/2014/main" id="{1AC7F192-CFC3-470A-9467-330212C6F5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409651" y="2826795"/>
            <a:ext cx="1913128" cy="110712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A5D53FF3-B0CD-4D31-9128-2D2E0E89F09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7234" y="4631270"/>
            <a:ext cx="1913128" cy="10756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6" name="Freeform: Shape 6">
            <a:extLst>
              <a:ext uri="{FF2B5EF4-FFF2-40B4-BE49-F238E27FC236}">
                <a16:creationId xmlns:a16="http://schemas.microsoft.com/office/drawing/2014/main" id="{4D27EAE5-5D14-4E2B-9A4E-E1CE7C26F40F}"/>
              </a:ext>
            </a:extLst>
          </p:cNvPr>
          <p:cNvSpPr/>
          <p:nvPr userDrawn="1"/>
        </p:nvSpPr>
        <p:spPr>
          <a:xfrm>
            <a:off x="630971" y="606175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1796F5D-2CC8-44C2-B5B5-E61BEFFF5A72}"/>
              </a:ext>
            </a:extLst>
          </p:cNvPr>
          <p:cNvSpPr/>
          <p:nvPr userDrawn="1"/>
        </p:nvSpPr>
        <p:spPr>
          <a:xfrm>
            <a:off x="5252937" y="2290859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3093633-6A91-42B5-961C-4B3A5DDF2146}"/>
              </a:ext>
            </a:extLst>
          </p:cNvPr>
          <p:cNvSpPr/>
          <p:nvPr userDrawn="1"/>
        </p:nvSpPr>
        <p:spPr>
          <a:xfrm>
            <a:off x="6310033" y="405642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862097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096892"/>
            <a:ext cx="5117162" cy="1325563"/>
          </a:xfr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Content placeholder 47">
            <a:extLst>
              <a:ext uri="{FF2B5EF4-FFF2-40B4-BE49-F238E27FC236}">
                <a16:creationId xmlns:a16="http://schemas.microsoft.com/office/drawing/2014/main" id="{E61594E5-F661-407F-9B5E-62267D2E6AA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9574" y="3435546"/>
            <a:ext cx="4260180" cy="12945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8BDF24-3B67-5B77-0D48-319FA7FD0F6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5745001" y="0"/>
            <a:ext cx="6446999" cy="6858000"/>
          </a:xfrm>
          <a:custGeom>
            <a:avLst/>
            <a:gdLst>
              <a:gd name="connsiteX0" fmla="*/ 2550369 w 6483642"/>
              <a:gd name="connsiteY0" fmla="*/ 0 h 6858000"/>
              <a:gd name="connsiteX1" fmla="*/ 4338592 w 6483642"/>
              <a:gd name="connsiteY1" fmla="*/ 0 h 6858000"/>
              <a:gd name="connsiteX2" fmla="*/ 6483642 w 6483642"/>
              <a:gd name="connsiteY2" fmla="*/ 1338386 h 6858000"/>
              <a:gd name="connsiteX3" fmla="*/ 6483642 w 6483642"/>
              <a:gd name="connsiteY3" fmla="*/ 5624376 h 6858000"/>
              <a:gd name="connsiteX4" fmla="*/ 4378767 w 6483642"/>
              <a:gd name="connsiteY4" fmla="*/ 6858000 h 6858000"/>
              <a:gd name="connsiteX5" fmla="*/ 2590564 w 6483642"/>
              <a:gd name="connsiteY5" fmla="*/ 6858000 h 6858000"/>
              <a:gd name="connsiteX6" fmla="*/ 133 w 6483642"/>
              <a:gd name="connsiteY6" fmla="*/ 5332429 h 6858000"/>
              <a:gd name="connsiteX7" fmla="*/ 20164 w 6483642"/>
              <a:gd name="connsiteY7" fmla="*/ 1404433 h 6858000"/>
              <a:gd name="connsiteX0" fmla="*/ 2530205 w 6463478"/>
              <a:gd name="connsiteY0" fmla="*/ 0 h 6858000"/>
              <a:gd name="connsiteX1" fmla="*/ 4318428 w 6463478"/>
              <a:gd name="connsiteY1" fmla="*/ 0 h 6858000"/>
              <a:gd name="connsiteX2" fmla="*/ 6463478 w 6463478"/>
              <a:gd name="connsiteY2" fmla="*/ 1338386 h 6858000"/>
              <a:gd name="connsiteX3" fmla="*/ 6463478 w 6463478"/>
              <a:gd name="connsiteY3" fmla="*/ 5624376 h 6858000"/>
              <a:gd name="connsiteX4" fmla="*/ 4358603 w 6463478"/>
              <a:gd name="connsiteY4" fmla="*/ 6858000 h 6858000"/>
              <a:gd name="connsiteX5" fmla="*/ 2570400 w 6463478"/>
              <a:gd name="connsiteY5" fmla="*/ 6858000 h 6858000"/>
              <a:gd name="connsiteX6" fmla="*/ 17140 w 6463478"/>
              <a:gd name="connsiteY6" fmla="*/ 5339864 h 6858000"/>
              <a:gd name="connsiteX7" fmla="*/ 0 w 6463478"/>
              <a:gd name="connsiteY7" fmla="*/ 1404433 h 6858000"/>
              <a:gd name="connsiteX8" fmla="*/ 2530205 w 6463478"/>
              <a:gd name="connsiteY8" fmla="*/ 0 h 6858000"/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  <a:gd name="connsiteX8" fmla="*/ 2513726 w 6446999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lnTo>
                  <a:pt x="2513726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dirty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4">
            <a:extLst>
              <a:ext uri="{FF2B5EF4-FFF2-40B4-BE49-F238E27FC236}">
                <a16:creationId xmlns:a16="http://schemas.microsoft.com/office/drawing/2014/main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ADF8D8A3-175E-9A50-A98B-3766DAAB5EE2}"/>
              </a:ext>
            </a:extLst>
          </p:cNvPr>
          <p:cNvSpPr/>
          <p:nvPr userDrawn="1"/>
        </p:nvSpPr>
        <p:spPr>
          <a:xfrm rot="5400000">
            <a:off x="1308232" y="2004972"/>
            <a:ext cx="3593592" cy="2880360"/>
          </a:xfrm>
          <a:prstGeom prst="hexagon">
            <a:avLst>
              <a:gd name="adj" fmla="val 31211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Text 47" descr="Click icon to add picture">
            <a:extLst>
              <a:ext uri="{FF2B5EF4-FFF2-40B4-BE49-F238E27FC236}">
                <a16:creationId xmlns:a16="http://schemas.microsoft.com/office/drawing/2014/main" id="{B264F104-ED4D-9A7F-E598-295893E05B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319235" y="2911781"/>
            <a:ext cx="1570612" cy="10708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1" cap="all" baseline="0">
                <a:solidFill>
                  <a:schemeClr val="tx2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A084A88-6A62-9495-6CFE-1127D5CAAAB2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81710" y="555648"/>
            <a:ext cx="5045662" cy="5783096"/>
          </a:xfrm>
          <a:custGeom>
            <a:avLst/>
            <a:gdLst>
              <a:gd name="connsiteX0" fmla="*/ 2523318 w 5045662"/>
              <a:gd name="connsiteY0" fmla="*/ 1092708 h 5783096"/>
              <a:gd name="connsiteX1" fmla="*/ 1083139 w 5045662"/>
              <a:gd name="connsiteY1" fmla="*/ 1991697 h 5783096"/>
              <a:gd name="connsiteX2" fmla="*/ 1083139 w 5045662"/>
              <a:gd name="connsiteY2" fmla="*/ 3787311 h 5783096"/>
              <a:gd name="connsiteX3" fmla="*/ 2523318 w 5045662"/>
              <a:gd name="connsiteY3" fmla="*/ 4686300 h 5783096"/>
              <a:gd name="connsiteX4" fmla="*/ 3963497 w 5045662"/>
              <a:gd name="connsiteY4" fmla="*/ 3787311 h 5783096"/>
              <a:gd name="connsiteX5" fmla="*/ 3963497 w 5045662"/>
              <a:gd name="connsiteY5" fmla="*/ 1991697 h 5783096"/>
              <a:gd name="connsiteX6" fmla="*/ 2470122 w 5045662"/>
              <a:gd name="connsiteY6" fmla="*/ 0 h 5783096"/>
              <a:gd name="connsiteX7" fmla="*/ 5037208 w 5045662"/>
              <a:gd name="connsiteY7" fmla="*/ 1458369 h 5783096"/>
              <a:gd name="connsiteX8" fmla="*/ 5045662 w 5045662"/>
              <a:gd name="connsiteY8" fmla="*/ 4339769 h 5783096"/>
              <a:gd name="connsiteX9" fmla="*/ 2561576 w 5045662"/>
              <a:gd name="connsiteY9" fmla="*/ 5783096 h 5783096"/>
              <a:gd name="connsiteX10" fmla="*/ 24164 w 5045662"/>
              <a:gd name="connsiteY10" fmla="*/ 4354881 h 5783096"/>
              <a:gd name="connsiteX11" fmla="*/ 0 w 5045662"/>
              <a:gd name="connsiteY11" fmla="*/ 1453765 h 578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45662" h="5783096">
                <a:moveTo>
                  <a:pt x="2523318" y="1092708"/>
                </a:moveTo>
                <a:lnTo>
                  <a:pt x="1083139" y="1991697"/>
                </a:lnTo>
                <a:lnTo>
                  <a:pt x="1083139" y="3787311"/>
                </a:lnTo>
                <a:lnTo>
                  <a:pt x="2523318" y="4686300"/>
                </a:lnTo>
                <a:lnTo>
                  <a:pt x="3963497" y="3787311"/>
                </a:lnTo>
                <a:lnTo>
                  <a:pt x="3963497" y="1991697"/>
                </a:lnTo>
                <a:close/>
                <a:moveTo>
                  <a:pt x="2470122" y="0"/>
                </a:moveTo>
                <a:lnTo>
                  <a:pt x="5037208" y="1458369"/>
                </a:lnTo>
                <a:cubicBezTo>
                  <a:pt x="5040026" y="2418836"/>
                  <a:pt x="5042844" y="3379302"/>
                  <a:pt x="5045662" y="4339769"/>
                </a:cubicBezTo>
                <a:lnTo>
                  <a:pt x="2561576" y="5783096"/>
                </a:lnTo>
                <a:lnTo>
                  <a:pt x="24164" y="4354881"/>
                </a:lnTo>
                <a:lnTo>
                  <a:pt x="0" y="1453765"/>
                </a:lnTo>
                <a:close/>
              </a:path>
            </a:pathLst>
          </a:custGeom>
        </p:spPr>
        <p:txBody>
          <a:bodyPr wrap="square" tIns="45720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2BC57-1D8D-9F59-24F9-1E823227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9" y="507076"/>
            <a:ext cx="10515600" cy="11154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47">
            <a:extLst>
              <a:ext uri="{FF2B5EF4-FFF2-40B4-BE49-F238E27FC236}">
                <a16:creationId xmlns:a16="http://schemas.microsoft.com/office/drawing/2014/main" id="{561744A6-D3EA-42C3-8E71-3BB8BA1E6149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587829" y="1622510"/>
            <a:ext cx="10889796" cy="415575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C82179-6F61-D1EC-D800-74B748B37F0E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03A51-0211-9F66-D20B-444BC94AA39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76827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4">
            <a:extLst>
              <a:ext uri="{FF2B5EF4-FFF2-40B4-BE49-F238E27FC236}">
                <a16:creationId xmlns:a16="http://schemas.microsoft.com/office/drawing/2014/main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14189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able placeholder">
            <a:extLst>
              <a:ext uri="{FF2B5EF4-FFF2-40B4-BE49-F238E27FC236}">
                <a16:creationId xmlns:a16="http://schemas.microsoft.com/office/drawing/2014/main" id="{CFC5FF09-DE50-4155-81A0-5DD9B700F205}"/>
              </a:ext>
            </a:extLst>
          </p:cNvPr>
          <p:cNvSpPr>
            <a:spLocks noGrp="1"/>
          </p:cNvSpPr>
          <p:nvPr>
            <p:ph type="tbl" sz="quarter" idx="27" hasCustomPrompt="1"/>
          </p:nvPr>
        </p:nvSpPr>
        <p:spPr>
          <a:xfrm>
            <a:off x="581709" y="1614198"/>
            <a:ext cx="10889796" cy="431785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BF58E95-E9E1-28E6-FB2F-DE80889223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79" y="1856195"/>
            <a:ext cx="4518122" cy="1688906"/>
          </a:xfrm>
        </p:spPr>
        <p:txBody>
          <a:bodyPr anchor="b">
            <a:noAutofit/>
          </a:bodyPr>
          <a:lstStyle>
            <a:lvl1pPr>
              <a:defRPr sz="2700">
                <a:latin typeface="+mn-lt"/>
              </a:defRPr>
            </a:lvl1pPr>
          </a:lstStyle>
          <a:p>
            <a:r>
              <a:rPr lang="en-US" noProof="0" dirty="0"/>
              <a:t>Click to edit </a:t>
            </a:r>
            <a:r>
              <a:rPr lang="en-US" altLang="zh-CN" noProof="0" dirty="0"/>
              <a:t>Text </a:t>
            </a:r>
            <a:r>
              <a:rPr lang="en-US" noProof="0" dirty="0"/>
              <a:t>style</a:t>
            </a:r>
          </a:p>
        </p:txBody>
      </p:sp>
      <p:sp>
        <p:nvSpPr>
          <p:cNvPr id="11" name="subtitle 47">
            <a:extLst>
              <a:ext uri="{FF2B5EF4-FFF2-40B4-BE49-F238E27FC236}">
                <a16:creationId xmlns:a16="http://schemas.microsoft.com/office/drawing/2014/main" id="{3B45AD65-2B81-A368-E5F0-5C61D0B1DFE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5999" y="3695015"/>
            <a:ext cx="4672693" cy="16889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2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text styles </a:t>
            </a:r>
          </a:p>
        </p:txBody>
      </p:sp>
      <p:sp>
        <p:nvSpPr>
          <p:cNvPr id="4" name="Freeform: Shape 5">
            <a:extLst>
              <a:ext uri="{FF2B5EF4-FFF2-40B4-BE49-F238E27FC236}">
                <a16:creationId xmlns:a16="http://schemas.microsoft.com/office/drawing/2014/main" id="{0CA4AA19-0D07-46AB-AC12-64054BBBB499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5" name="Freeform: Shape 6">
            <a:extLst>
              <a:ext uri="{FF2B5EF4-FFF2-40B4-BE49-F238E27FC236}">
                <a16:creationId xmlns:a16="http://schemas.microsoft.com/office/drawing/2014/main" id="{DF781D9E-0DF5-4DDA-84E6-35DFB054158C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600" noProof="0" dirty="0"/>
          </a:p>
        </p:txBody>
      </p:sp>
      <p:sp>
        <p:nvSpPr>
          <p:cNvPr id="6" name="Freeform: Shape 7">
            <a:extLst>
              <a:ext uri="{FF2B5EF4-FFF2-40B4-BE49-F238E27FC236}">
                <a16:creationId xmlns:a16="http://schemas.microsoft.com/office/drawing/2014/main" id="{86BA1075-E23C-4BC9-8F67-B2E408F864D2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B2A4CA75-D17E-243B-9C56-A63C75AF6D56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4077E-956B-EA3A-700F-A833D82341FE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ED455D4-27F3-B6AD-2A20-7475F307E5E4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2564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Placeholder 4">
            <a:extLst>
              <a:ext uri="{FF2B5EF4-FFF2-40B4-BE49-F238E27FC236}">
                <a16:creationId xmlns:a16="http://schemas.microsoft.com/office/drawing/2014/main" id="{DCA6F28B-ACF1-D3CB-8968-4F64BEA0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E2F72F6F-0172-47B0-8D9E-0EED383332E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114798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52" name="Content placeholder 47" descr="Click icon to add picture">
            <a:extLst>
              <a:ext uri="{FF2B5EF4-FFF2-40B4-BE49-F238E27FC236}">
                <a16:creationId xmlns:a16="http://schemas.microsoft.com/office/drawing/2014/main" id="{2369DDD8-CFC2-4980-A0DB-411AA173B47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14003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3" name="Content placeholder 47">
            <a:extLst>
              <a:ext uri="{FF2B5EF4-FFF2-40B4-BE49-F238E27FC236}">
                <a16:creationId xmlns:a16="http://schemas.microsoft.com/office/drawing/2014/main" id="{B66AC261-5929-40D2-A646-8F16675DE3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214003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B33A9FB2-1610-4389-B352-D99255F77BEC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3536" y="1840730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DEE851A8-3FB7-B319-A053-BE08A45763C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7204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Content placeholder 47">
            <a:extLst>
              <a:ext uri="{FF2B5EF4-FFF2-40B4-BE49-F238E27FC236}">
                <a16:creationId xmlns:a16="http://schemas.microsoft.com/office/drawing/2014/main" id="{5743B59B-3EAA-B249-07CE-9C9C5B0B6AB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7204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0AC60B87-71AC-4AA8-9AE7-B3B427BACB1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113401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19" name="Content placeholder 47" descr="Click icon to add picture">
            <a:extLst>
              <a:ext uri="{FF2B5EF4-FFF2-40B4-BE49-F238E27FC236}">
                <a16:creationId xmlns:a16="http://schemas.microsoft.com/office/drawing/2014/main" id="{110FBA5D-2CEB-4D44-16CA-0F24099B140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8710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2108E774-D145-FA07-58F1-7DB37A30A59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8710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05B25D7D-82BA-4FF5-9C92-4AD18184751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500328" y="1836331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5" name="Content placeholder 47" descr="Click icon to add picture">
            <a:extLst>
              <a:ext uri="{FF2B5EF4-FFF2-40B4-BE49-F238E27FC236}">
                <a16:creationId xmlns:a16="http://schemas.microsoft.com/office/drawing/2014/main" id="{A9C2624B-E6E6-C673-E8FF-F4BF909C3AC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6353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A003837A-CCD7-3699-D86F-CB884CA4C67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6353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9028585-56FF-7B3D-783D-D06964F7C09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090978-DDC9-0FA2-2CFD-733C8B854F3C}"/>
              </a:ext>
            </a:extLst>
          </p:cNvPr>
          <p:cNvSpPr>
            <a:spLocks noGrp="1"/>
          </p:cNvSpPr>
          <p:nvPr>
            <p:ph type="sldNum" sz="quarter" idx="5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26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92FA2A-46BA-2A19-C3CE-EC69858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367293"/>
            <a:ext cx="3909993" cy="3629708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BF9EDF7D-3BB1-43C0-92BB-091CCC52047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426979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15896C2C-7C25-4BC0-AF9B-DF590A2909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20210" y="522515"/>
            <a:ext cx="2289842" cy="62655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CAC554EF-FF8F-4055-A716-E82F461413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20211" y="1165881"/>
            <a:ext cx="2289842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56" name="Content placeholder 47">
            <a:extLst>
              <a:ext uri="{FF2B5EF4-FFF2-40B4-BE49-F238E27FC236}">
                <a16:creationId xmlns:a16="http://schemas.microsoft.com/office/drawing/2014/main" id="{4F0742C0-A9F2-4886-B17E-6915399483C3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805991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1" name="Content placeholder 47" descr="Click icon to add picture">
            <a:extLst>
              <a:ext uri="{FF2B5EF4-FFF2-40B4-BE49-F238E27FC236}">
                <a16:creationId xmlns:a16="http://schemas.microsoft.com/office/drawing/2014/main" id="{CE3DC674-39AB-43B9-AC30-97A68D22159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309889" y="642667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F12189CA-0E22-41A5-91FD-03761860993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309891" y="1165881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8" name="Content placeholder 47">
            <a:extLst>
              <a:ext uri="{FF2B5EF4-FFF2-40B4-BE49-F238E27FC236}">
                <a16:creationId xmlns:a16="http://schemas.microsoft.com/office/drawing/2014/main" id="{A962C62E-F92F-445A-9243-8B433747A54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26979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 descr="Click icon to add picture">
            <a:extLst>
              <a:ext uri="{FF2B5EF4-FFF2-40B4-BE49-F238E27FC236}">
                <a16:creationId xmlns:a16="http://schemas.microsoft.com/office/drawing/2014/main" id="{DE6F9463-BB2D-43FC-BE8F-21D3F9A2539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520210" y="2105171"/>
            <a:ext cx="2193021" cy="61741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7DF27694-08A2-4530-B763-5A9B9D4DC6E0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520212" y="2739721"/>
            <a:ext cx="2193021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2EA753B3-D0BB-4484-85D1-E28345D99F4C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05991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 dirty="0"/>
          </a:p>
        </p:txBody>
      </p:sp>
      <p:sp>
        <p:nvSpPr>
          <p:cNvPr id="45" name="Content placeholder 47" descr="Click icon to add picture">
            <a:extLst>
              <a:ext uri="{FF2B5EF4-FFF2-40B4-BE49-F238E27FC236}">
                <a16:creationId xmlns:a16="http://schemas.microsoft.com/office/drawing/2014/main" id="{20398AA4-3D68-487D-BE7C-9F1D45E3F5F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09890" y="2032203"/>
            <a:ext cx="2098039" cy="70114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6" name="Content placeholder 47">
            <a:extLst>
              <a:ext uri="{FF2B5EF4-FFF2-40B4-BE49-F238E27FC236}">
                <a16:creationId xmlns:a16="http://schemas.microsoft.com/office/drawing/2014/main" id="{6B623D7A-5E96-42AB-9B1F-14E44550318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09890" y="274640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9" name="Content placeholder 47">
            <a:extLst>
              <a:ext uri="{FF2B5EF4-FFF2-40B4-BE49-F238E27FC236}">
                <a16:creationId xmlns:a16="http://schemas.microsoft.com/office/drawing/2014/main" id="{EAA5B0EA-1F3B-4D8B-9BB9-F9037A39370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26979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7" name="Content placeholder 47" descr="Click icon to add picture">
            <a:extLst>
              <a:ext uri="{FF2B5EF4-FFF2-40B4-BE49-F238E27FC236}">
                <a16:creationId xmlns:a16="http://schemas.microsoft.com/office/drawing/2014/main" id="{2C93687D-1E42-4B01-9F16-9FA098CE1153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520210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0" name="Content placeholder 47">
            <a:extLst>
              <a:ext uri="{FF2B5EF4-FFF2-40B4-BE49-F238E27FC236}">
                <a16:creationId xmlns:a16="http://schemas.microsoft.com/office/drawing/2014/main" id="{7AB91474-458B-45F7-9773-FA375C2CF7F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52021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52E587E7-A09A-4FB2-8774-8073E737F106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805991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1" name="Content placeholder 47" descr="Click icon to add picture">
            <a:extLst>
              <a:ext uri="{FF2B5EF4-FFF2-40B4-BE49-F238E27FC236}">
                <a16:creationId xmlns:a16="http://schemas.microsoft.com/office/drawing/2014/main" id="{FBF01DC7-D684-4484-B2AA-B50F7B1A00D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309889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2" name="Content placeholder 47">
            <a:extLst>
              <a:ext uri="{FF2B5EF4-FFF2-40B4-BE49-F238E27FC236}">
                <a16:creationId xmlns:a16="http://schemas.microsoft.com/office/drawing/2014/main" id="{6046C90F-8A25-4E70-9BC9-4496C6B94EB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930989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5" name="Content placeholder 47">
            <a:extLst>
              <a:ext uri="{FF2B5EF4-FFF2-40B4-BE49-F238E27FC236}">
                <a16:creationId xmlns:a16="http://schemas.microsoft.com/office/drawing/2014/main" id="{D05B9A22-6B21-40BB-BBC1-9586C432A97B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426979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3" name="Content placeholder 47" descr="Click icon to add picture">
            <a:extLst>
              <a:ext uri="{FF2B5EF4-FFF2-40B4-BE49-F238E27FC236}">
                <a16:creationId xmlns:a16="http://schemas.microsoft.com/office/drawing/2014/main" id="{F5E2B418-8D0E-4995-A3ED-4348C6F4A1A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520210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8" name="Content placeholder 47">
            <a:extLst>
              <a:ext uri="{FF2B5EF4-FFF2-40B4-BE49-F238E27FC236}">
                <a16:creationId xmlns:a16="http://schemas.microsoft.com/office/drawing/2014/main" id="{90A2A6E4-4D11-4F28-9D68-BC28580EBC05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52021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A74DEBE4-2F74-4EB7-9501-8D37A3151B2A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05991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9" name="Content placeholder 47" descr="Click icon to add picture">
            <a:extLst>
              <a:ext uri="{FF2B5EF4-FFF2-40B4-BE49-F238E27FC236}">
                <a16:creationId xmlns:a16="http://schemas.microsoft.com/office/drawing/2014/main" id="{070D69EE-1032-4604-B201-FD13AE846E9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13612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B65187B8-CD7A-46B0-A851-E2456586E75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930989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64988-2386-5A15-B085-00BD5D58E53C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CC095-C330-BF75-42CE-50A46EAD82C5}"/>
              </a:ext>
            </a:extLst>
          </p:cNvPr>
          <p:cNvSpPr>
            <a:spLocks noGrp="1"/>
          </p:cNvSpPr>
          <p:nvPr>
            <p:ph type="sldNum" sz="quarter" idx="77"/>
          </p:nvPr>
        </p:nvSpPr>
        <p:spPr/>
        <p:txBody>
          <a:bodyPr>
            <a:noAutofit/>
          </a:bodyPr>
          <a:lstStyle>
            <a:lvl1pPr>
              <a:defRPr b="0"/>
            </a:lvl1pPr>
          </a:lstStyle>
          <a:p>
            <a:fld id="{47FEACEE-25B4-4A2D-B147-27296E36371D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4311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6">
            <a:extLst>
              <a:ext uri="{FF2B5EF4-FFF2-40B4-BE49-F238E27FC236}">
                <a16:creationId xmlns:a16="http://schemas.microsoft.com/office/drawing/2014/main" id="{A533F602-EEC9-45F6-8223-8C8F4914919D}"/>
              </a:ext>
            </a:extLst>
          </p:cNvPr>
          <p:cNvSpPr/>
          <p:nvPr userDrawn="1"/>
        </p:nvSpPr>
        <p:spPr>
          <a:xfrm>
            <a:off x="2121636" y="2070606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7">
            <a:extLst>
              <a:ext uri="{FF2B5EF4-FFF2-40B4-BE49-F238E27FC236}">
                <a16:creationId xmlns:a16="http://schemas.microsoft.com/office/drawing/2014/main" id="{08F73F8C-5CF8-4470-AE2B-8E6D7952FF3E}"/>
              </a:ext>
            </a:extLst>
          </p:cNvPr>
          <p:cNvSpPr/>
          <p:nvPr userDrawn="1"/>
        </p:nvSpPr>
        <p:spPr>
          <a:xfrm>
            <a:off x="4174867" y="207344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: Shape 8">
            <a:extLst>
              <a:ext uri="{FF2B5EF4-FFF2-40B4-BE49-F238E27FC236}">
                <a16:creationId xmlns:a16="http://schemas.microsoft.com/office/drawing/2014/main" id="{1299AD72-44AB-4D37-ABBB-9E295508DDB5}"/>
              </a:ext>
            </a:extLst>
          </p:cNvPr>
          <p:cNvSpPr/>
          <p:nvPr userDrawn="1"/>
        </p:nvSpPr>
        <p:spPr>
          <a:xfrm>
            <a:off x="6308379" y="206452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834981F1-A16D-4CA2-8001-0D2A65539268}"/>
              </a:ext>
            </a:extLst>
          </p:cNvPr>
          <p:cNvSpPr/>
          <p:nvPr userDrawn="1"/>
        </p:nvSpPr>
        <p:spPr>
          <a:xfrm>
            <a:off x="8407152" y="206898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Content placeholder 47" descr="Click icon to add picture">
            <a:extLst>
              <a:ext uri="{FF2B5EF4-FFF2-40B4-BE49-F238E27FC236}">
                <a16:creationId xmlns:a16="http://schemas.microsoft.com/office/drawing/2014/main" id="{7AA46292-B7E4-4DB5-85D0-C4F19D66F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1770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382E7D57-1A1A-432F-AEA9-9730DEE157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2627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E51F0384-440E-45B9-91E7-78CA13DE0B98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88314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>
            <a:extLst>
              <a:ext uri="{FF2B5EF4-FFF2-40B4-BE49-F238E27FC236}">
                <a16:creationId xmlns:a16="http://schemas.microsoft.com/office/drawing/2014/main" id="{35EAE525-3692-40E8-894E-B19171FF64F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79171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847DC539-F391-4470-96EB-486AB02DAD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073898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6" name="Content placeholder 47">
            <a:extLst>
              <a:ext uri="{FF2B5EF4-FFF2-40B4-BE49-F238E27FC236}">
                <a16:creationId xmlns:a16="http://schemas.microsoft.com/office/drawing/2014/main" id="{50988645-D146-4AFE-B87D-2792795771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164755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 descr="Click icon to add picture">
            <a:extLst>
              <a:ext uri="{FF2B5EF4-FFF2-40B4-BE49-F238E27FC236}">
                <a16:creationId xmlns:a16="http://schemas.microsoft.com/office/drawing/2014/main" id="{6712E8AC-14E0-42CC-8037-7C1D0E044B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59482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C68DF822-6F14-4839-BD33-6874C8136EE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350339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2D1F75C7-DA21-4400-B066-F38190B4F5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45066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F7CF6BF0-A40D-4F18-B9DF-D9C4106065D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535923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1" name="Content placeholder 47">
            <a:extLst>
              <a:ext uri="{FF2B5EF4-FFF2-40B4-BE49-F238E27FC236}">
                <a16:creationId xmlns:a16="http://schemas.microsoft.com/office/drawing/2014/main" id="{95C6B2A2-937E-4C7D-92E3-8A105DD43A98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983282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A9ECEF10-95EB-4F03-B3B1-8FC0E421618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310934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>
            <a:extLst>
              <a:ext uri="{FF2B5EF4-FFF2-40B4-BE49-F238E27FC236}">
                <a16:creationId xmlns:a16="http://schemas.microsoft.com/office/drawing/2014/main" id="{12D92FE1-9874-49B8-8FDC-F903A484301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235410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12070F52-AB91-476E-9FE0-5403568A11DD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361474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5" name="Content placeholder 47">
            <a:extLst>
              <a:ext uri="{FF2B5EF4-FFF2-40B4-BE49-F238E27FC236}">
                <a16:creationId xmlns:a16="http://schemas.microsoft.com/office/drawing/2014/main" id="{13AE459B-26D7-43FC-BE0B-EF7B119D7D40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948753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5" name="Title Placeholder 4">
            <a:extLst>
              <a:ext uri="{FF2B5EF4-FFF2-40B4-BE49-F238E27FC236}">
                <a16:creationId xmlns:a16="http://schemas.microsoft.com/office/drawing/2014/main" id="{C8ECEE37-7B17-4FD7-2612-FBD357E10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7F2CD23-FF0B-8184-9F40-957043412F1C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76D293-58F2-B8E9-6576-2676F210D7C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9331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67FF6BA4-2B1B-4B51-9FE3-A67E3DCC3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200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88E2377A-ED6B-4D69-A9DC-647CB22A520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000303" y="2929823"/>
            <a:ext cx="1867186" cy="2471878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ECC27D7D-FA65-E93F-3C7E-AADBF7E0CC2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64216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>
            <a:extLst>
              <a:ext uri="{FF2B5EF4-FFF2-40B4-BE49-F238E27FC236}">
                <a16:creationId xmlns:a16="http://schemas.microsoft.com/office/drawing/2014/main" id="{DF5280E4-E86B-9E17-04A1-072A8148C3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26319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>
            <a:extLst>
              <a:ext uri="{FF2B5EF4-FFF2-40B4-BE49-F238E27FC236}">
                <a16:creationId xmlns:a16="http://schemas.microsoft.com/office/drawing/2014/main" id="{42F4F0D3-AF64-7F92-FF1C-F5D1DC62A38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488424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Content placeholder 47">
            <a:extLst>
              <a:ext uri="{FF2B5EF4-FFF2-40B4-BE49-F238E27FC236}">
                <a16:creationId xmlns:a16="http://schemas.microsoft.com/office/drawing/2014/main" id="{43D089D6-48B5-43AB-A887-EEF910BA916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4" name="Title Placeholder 4">
            <a:extLst>
              <a:ext uri="{FF2B5EF4-FFF2-40B4-BE49-F238E27FC236}">
                <a16:creationId xmlns:a16="http://schemas.microsoft.com/office/drawing/2014/main" id="{69ABDED2-7EB3-3ABE-90D0-E6C00F806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47">
            <a:extLst>
              <a:ext uri="{FF2B5EF4-FFF2-40B4-BE49-F238E27FC236}">
                <a16:creationId xmlns:a16="http://schemas.microsoft.com/office/drawing/2014/main" id="{476A31DC-7395-007C-8BA1-C38E5B289C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000756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35CE0786-D87B-DD89-C418-C53C1B7E610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163312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7C7F2E6C-1DCD-3C6A-4830-5BF230A3AAB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325868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56A87F6E-D6C5-8903-BC20-3138100460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488424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218367E-FDD8-A1F8-8E0F-A365771B85F7}"/>
              </a:ext>
            </a:extLst>
          </p:cNvPr>
          <p:cNvSpPr>
            <a:spLocks noGrp="1"/>
          </p:cNvSpPr>
          <p:nvPr>
            <p:ph type="ftr" sz="quarter" idx="54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7ECE300-0AB8-85A0-D4D3-B948DDA7B00F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4985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: Shape 25">
            <a:extLst>
              <a:ext uri="{FF2B5EF4-FFF2-40B4-BE49-F238E27FC236}">
                <a16:creationId xmlns:a16="http://schemas.microsoft.com/office/drawing/2014/main" id="{D61EE2E4-C5DD-4944-B70C-8F0A3F741A59}"/>
              </a:ext>
            </a:extLst>
          </p:cNvPr>
          <p:cNvSpPr/>
          <p:nvPr userDrawn="1"/>
        </p:nvSpPr>
        <p:spPr>
          <a:xfrm>
            <a:off x="1295508" y="3039919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7" name="Freeform: Shape 26">
            <a:extLst>
              <a:ext uri="{FF2B5EF4-FFF2-40B4-BE49-F238E27FC236}">
                <a16:creationId xmlns:a16="http://schemas.microsoft.com/office/drawing/2014/main" id="{91FA36A8-94E8-4069-B957-F7145D77BD5F}"/>
              </a:ext>
            </a:extLst>
          </p:cNvPr>
          <p:cNvSpPr/>
          <p:nvPr userDrawn="1"/>
        </p:nvSpPr>
        <p:spPr>
          <a:xfrm>
            <a:off x="3670763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8" name="Freeform: Shape 27">
            <a:extLst>
              <a:ext uri="{FF2B5EF4-FFF2-40B4-BE49-F238E27FC236}">
                <a16:creationId xmlns:a16="http://schemas.microsoft.com/office/drawing/2014/main" id="{7D38D67C-B6B8-4EB2-BC07-4A8128F44D16}"/>
              </a:ext>
            </a:extLst>
          </p:cNvPr>
          <p:cNvSpPr/>
          <p:nvPr userDrawn="1"/>
        </p:nvSpPr>
        <p:spPr>
          <a:xfrm>
            <a:off x="4865676" y="3722308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9" name="Freeform: Shape 28">
            <a:extLst>
              <a:ext uri="{FF2B5EF4-FFF2-40B4-BE49-F238E27FC236}">
                <a16:creationId xmlns:a16="http://schemas.microsoft.com/office/drawing/2014/main" id="{6B2E4C8C-D96E-4A66-A3D2-3580DACCF801}"/>
              </a:ext>
            </a:extLst>
          </p:cNvPr>
          <p:cNvSpPr/>
          <p:nvPr userDrawn="1"/>
        </p:nvSpPr>
        <p:spPr>
          <a:xfrm>
            <a:off x="7245668" y="3725411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0" name="Freeform: Shape 29">
            <a:extLst>
              <a:ext uri="{FF2B5EF4-FFF2-40B4-BE49-F238E27FC236}">
                <a16:creationId xmlns:a16="http://schemas.microsoft.com/office/drawing/2014/main" id="{74E0B8B0-45C7-4733-BBDC-B82F9307E431}"/>
              </a:ext>
            </a:extLst>
          </p:cNvPr>
          <p:cNvSpPr/>
          <p:nvPr userDrawn="1"/>
        </p:nvSpPr>
        <p:spPr>
          <a:xfrm>
            <a:off x="8440729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1" name="Freeform: Shape 30">
            <a:extLst>
              <a:ext uri="{FF2B5EF4-FFF2-40B4-BE49-F238E27FC236}">
                <a16:creationId xmlns:a16="http://schemas.microsoft.com/office/drawing/2014/main" id="{F0BBECC2-631C-4C53-A9E8-6C87D48A3B01}"/>
              </a:ext>
            </a:extLst>
          </p:cNvPr>
          <p:cNvSpPr/>
          <p:nvPr userDrawn="1"/>
        </p:nvSpPr>
        <p:spPr>
          <a:xfrm>
            <a:off x="1274779" y="1667026"/>
            <a:ext cx="7152768" cy="2736950"/>
          </a:xfrm>
          <a:custGeom>
            <a:avLst/>
            <a:gdLst>
              <a:gd name="connsiteX0" fmla="*/ 0 w 5958191"/>
              <a:gd name="connsiteY0" fmla="*/ 2052536 h 2733472"/>
              <a:gd name="connsiteX1" fmla="*/ 1186774 w 5958191"/>
              <a:gd name="connsiteY1" fmla="*/ 1361872 h 2733472"/>
              <a:gd name="connsiteX2" fmla="*/ 2368685 w 5958191"/>
              <a:gd name="connsiteY2" fmla="*/ 2057400 h 2733472"/>
              <a:gd name="connsiteX3" fmla="*/ 2378413 w 5958191"/>
              <a:gd name="connsiteY3" fmla="*/ 690664 h 2733472"/>
              <a:gd name="connsiteX4" fmla="*/ 3570051 w 5958191"/>
              <a:gd name="connsiteY4" fmla="*/ 0 h 2733472"/>
              <a:gd name="connsiteX5" fmla="*/ 4761689 w 5958191"/>
              <a:gd name="connsiteY5" fmla="*/ 680936 h 2733472"/>
              <a:gd name="connsiteX6" fmla="*/ 4756825 w 5958191"/>
              <a:gd name="connsiteY6" fmla="*/ 2052536 h 2733472"/>
              <a:gd name="connsiteX7" fmla="*/ 5958191 w 5958191"/>
              <a:gd name="connsiteY7" fmla="*/ 2733472 h 2733472"/>
              <a:gd name="connsiteX8" fmla="*/ 5958191 w 5958191"/>
              <a:gd name="connsiteY8" fmla="*/ 2733472 h 2733472"/>
              <a:gd name="connsiteX0" fmla="*/ 0 w 7159557"/>
              <a:gd name="connsiteY0" fmla="*/ 2052536 h 2733472"/>
              <a:gd name="connsiteX1" fmla="*/ 1186774 w 7159557"/>
              <a:gd name="connsiteY1" fmla="*/ 1361872 h 2733472"/>
              <a:gd name="connsiteX2" fmla="*/ 2368685 w 7159557"/>
              <a:gd name="connsiteY2" fmla="*/ 2057400 h 2733472"/>
              <a:gd name="connsiteX3" fmla="*/ 2378413 w 7159557"/>
              <a:gd name="connsiteY3" fmla="*/ 690664 h 2733472"/>
              <a:gd name="connsiteX4" fmla="*/ 3570051 w 7159557"/>
              <a:gd name="connsiteY4" fmla="*/ 0 h 2733472"/>
              <a:gd name="connsiteX5" fmla="*/ 4761689 w 7159557"/>
              <a:gd name="connsiteY5" fmla="*/ 680936 h 2733472"/>
              <a:gd name="connsiteX6" fmla="*/ 4756825 w 7159557"/>
              <a:gd name="connsiteY6" fmla="*/ 2052536 h 2733472"/>
              <a:gd name="connsiteX7" fmla="*/ 5958191 w 7159557"/>
              <a:gd name="connsiteY7" fmla="*/ 2733472 h 2733472"/>
              <a:gd name="connsiteX8" fmla="*/ 7159557 w 7159557"/>
              <a:gd name="connsiteY8" fmla="*/ 2067128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62264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7400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2536 h 2733472"/>
              <a:gd name="connsiteX0" fmla="*/ 0 w 7159556"/>
              <a:gd name="connsiteY0" fmla="*/ 2052536 h 2733472"/>
              <a:gd name="connsiteX1" fmla="*/ 1186774 w 7159556"/>
              <a:gd name="connsiteY1" fmla="*/ 1361872 h 2733472"/>
              <a:gd name="connsiteX2" fmla="*/ 2368685 w 7159556"/>
              <a:gd name="connsiteY2" fmla="*/ 2057400 h 2733472"/>
              <a:gd name="connsiteX3" fmla="*/ 2378413 w 7159556"/>
              <a:gd name="connsiteY3" fmla="*/ 690664 h 2733472"/>
              <a:gd name="connsiteX4" fmla="*/ 3570051 w 7159556"/>
              <a:gd name="connsiteY4" fmla="*/ 0 h 2733472"/>
              <a:gd name="connsiteX5" fmla="*/ 4761689 w 7159556"/>
              <a:gd name="connsiteY5" fmla="*/ 680936 h 2733472"/>
              <a:gd name="connsiteX6" fmla="*/ 4756825 w 7159556"/>
              <a:gd name="connsiteY6" fmla="*/ 2052536 h 2733472"/>
              <a:gd name="connsiteX7" fmla="*/ 5958191 w 7159556"/>
              <a:gd name="connsiteY7" fmla="*/ 2733472 h 2733472"/>
              <a:gd name="connsiteX8" fmla="*/ 7159556 w 7159556"/>
              <a:gd name="connsiteY8" fmla="*/ 2052536 h 2733472"/>
              <a:gd name="connsiteX0" fmla="*/ 0 w 7145649"/>
              <a:gd name="connsiteY0" fmla="*/ 2049060 h 2733472"/>
              <a:gd name="connsiteX1" fmla="*/ 1172867 w 7145649"/>
              <a:gd name="connsiteY1" fmla="*/ 1361872 h 2733472"/>
              <a:gd name="connsiteX2" fmla="*/ 2354778 w 7145649"/>
              <a:gd name="connsiteY2" fmla="*/ 2057400 h 2733472"/>
              <a:gd name="connsiteX3" fmla="*/ 2364506 w 7145649"/>
              <a:gd name="connsiteY3" fmla="*/ 690664 h 2733472"/>
              <a:gd name="connsiteX4" fmla="*/ 3556144 w 7145649"/>
              <a:gd name="connsiteY4" fmla="*/ 0 h 2733472"/>
              <a:gd name="connsiteX5" fmla="*/ 4747782 w 7145649"/>
              <a:gd name="connsiteY5" fmla="*/ 680936 h 2733472"/>
              <a:gd name="connsiteX6" fmla="*/ 4742918 w 7145649"/>
              <a:gd name="connsiteY6" fmla="*/ 2052536 h 2733472"/>
              <a:gd name="connsiteX7" fmla="*/ 5944284 w 7145649"/>
              <a:gd name="connsiteY7" fmla="*/ 2733472 h 2733472"/>
              <a:gd name="connsiteX8" fmla="*/ 7145649 w 714564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61872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1731 w 7156079"/>
              <a:gd name="connsiteY2" fmla="*/ 2029586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82592 w 7156079"/>
              <a:gd name="connsiteY2" fmla="*/ 2033063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4936 w 7156079"/>
              <a:gd name="connsiteY3" fmla="*/ 71847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1460 w 7156079"/>
              <a:gd name="connsiteY3" fmla="*/ 70804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1460 w 7156079"/>
              <a:gd name="connsiteY3" fmla="*/ 680234 h 2733472"/>
              <a:gd name="connsiteX4" fmla="*/ 3573527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7 h 2761287"/>
              <a:gd name="connsiteX1" fmla="*/ 1183297 w 7156079"/>
              <a:gd name="connsiteY1" fmla="*/ 1372303 h 2761287"/>
              <a:gd name="connsiteX2" fmla="*/ 2372162 w 7156079"/>
              <a:gd name="connsiteY2" fmla="*/ 2053925 h 2761287"/>
              <a:gd name="connsiteX3" fmla="*/ 2371460 w 7156079"/>
              <a:gd name="connsiteY3" fmla="*/ 708049 h 2761287"/>
              <a:gd name="connsiteX4" fmla="*/ 3563096 w 7156079"/>
              <a:gd name="connsiteY4" fmla="*/ 0 h 2761287"/>
              <a:gd name="connsiteX5" fmla="*/ 4758212 w 7156079"/>
              <a:gd name="connsiteY5" fmla="*/ 708751 h 2761287"/>
              <a:gd name="connsiteX6" fmla="*/ 4753348 w 7156079"/>
              <a:gd name="connsiteY6" fmla="*/ 2080351 h 2761287"/>
              <a:gd name="connsiteX7" fmla="*/ 5954714 w 7156079"/>
              <a:gd name="connsiteY7" fmla="*/ 2761287 h 2761287"/>
              <a:gd name="connsiteX8" fmla="*/ 7156079 w 7156079"/>
              <a:gd name="connsiteY8" fmla="*/ 2080351 h 2761287"/>
              <a:gd name="connsiteX0" fmla="*/ 0 w 7156079"/>
              <a:gd name="connsiteY0" fmla="*/ 2045583 h 2743903"/>
              <a:gd name="connsiteX1" fmla="*/ 1183297 w 7156079"/>
              <a:gd name="connsiteY1" fmla="*/ 1354919 h 2743903"/>
              <a:gd name="connsiteX2" fmla="*/ 2372162 w 7156079"/>
              <a:gd name="connsiteY2" fmla="*/ 2036541 h 2743903"/>
              <a:gd name="connsiteX3" fmla="*/ 2371460 w 7156079"/>
              <a:gd name="connsiteY3" fmla="*/ 690665 h 2743903"/>
              <a:gd name="connsiteX4" fmla="*/ 3563096 w 7156079"/>
              <a:gd name="connsiteY4" fmla="*/ 0 h 2743903"/>
              <a:gd name="connsiteX5" fmla="*/ 4758212 w 7156079"/>
              <a:gd name="connsiteY5" fmla="*/ 691367 h 2743903"/>
              <a:gd name="connsiteX6" fmla="*/ 4753348 w 7156079"/>
              <a:gd name="connsiteY6" fmla="*/ 2062967 h 2743903"/>
              <a:gd name="connsiteX7" fmla="*/ 5954714 w 7156079"/>
              <a:gd name="connsiteY7" fmla="*/ 2743903 h 2743903"/>
              <a:gd name="connsiteX8" fmla="*/ 7156079 w 7156079"/>
              <a:gd name="connsiteY8" fmla="*/ 2062967 h 2743903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8212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42917 w 7156079"/>
              <a:gd name="connsiteY6" fmla="*/ 2062967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62967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60301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6014 h 2736950"/>
              <a:gd name="connsiteX0" fmla="*/ 0 w 7124788"/>
              <a:gd name="connsiteY0" fmla="*/ 2052537 h 2736950"/>
              <a:gd name="connsiteX1" fmla="*/ 1183297 w 7124788"/>
              <a:gd name="connsiteY1" fmla="*/ 1361873 h 2736950"/>
              <a:gd name="connsiteX2" fmla="*/ 2372162 w 7124788"/>
              <a:gd name="connsiteY2" fmla="*/ 2043495 h 2736950"/>
              <a:gd name="connsiteX3" fmla="*/ 2371460 w 7124788"/>
              <a:gd name="connsiteY3" fmla="*/ 697619 h 2736950"/>
              <a:gd name="connsiteX4" fmla="*/ 3559620 w 7124788"/>
              <a:gd name="connsiteY4" fmla="*/ 0 h 2736950"/>
              <a:gd name="connsiteX5" fmla="*/ 4751259 w 7124788"/>
              <a:gd name="connsiteY5" fmla="*/ 698321 h 2736950"/>
              <a:gd name="connsiteX6" fmla="*/ 4742917 w 7124788"/>
              <a:gd name="connsiteY6" fmla="*/ 2052536 h 2736950"/>
              <a:gd name="connsiteX7" fmla="*/ 5954714 w 7124788"/>
              <a:gd name="connsiteY7" fmla="*/ 2736950 h 2736950"/>
              <a:gd name="connsiteX8" fmla="*/ 7124788 w 7124788"/>
              <a:gd name="connsiteY8" fmla="*/ 2045583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67128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59537"/>
              <a:gd name="connsiteY0" fmla="*/ 2062264 h 2736950"/>
              <a:gd name="connsiteX1" fmla="*/ 1207616 w 7159537"/>
              <a:gd name="connsiteY1" fmla="*/ 1361873 h 2736950"/>
              <a:gd name="connsiteX2" fmla="*/ 2400389 w 7159537"/>
              <a:gd name="connsiteY2" fmla="*/ 2055218 h 2736950"/>
              <a:gd name="connsiteX3" fmla="*/ 2395779 w 7159537"/>
              <a:gd name="connsiteY3" fmla="*/ 697619 h 2736950"/>
              <a:gd name="connsiteX4" fmla="*/ 3583939 w 7159537"/>
              <a:gd name="connsiteY4" fmla="*/ 0 h 2736950"/>
              <a:gd name="connsiteX5" fmla="*/ 4775578 w 7159537"/>
              <a:gd name="connsiteY5" fmla="*/ 698321 h 2736950"/>
              <a:gd name="connsiteX6" fmla="*/ 4767236 w 7159537"/>
              <a:gd name="connsiteY6" fmla="*/ 2052536 h 2736950"/>
              <a:gd name="connsiteX7" fmla="*/ 5979033 w 7159537"/>
              <a:gd name="connsiteY7" fmla="*/ 2736950 h 2736950"/>
              <a:gd name="connsiteX8" fmla="*/ 7159537 w 7159537"/>
              <a:gd name="connsiteY8" fmla="*/ 2052536 h 2736950"/>
              <a:gd name="connsiteX0" fmla="*/ 0 w 7149809"/>
              <a:gd name="connsiteY0" fmla="*/ 2071991 h 2736950"/>
              <a:gd name="connsiteX1" fmla="*/ 1197888 w 7149809"/>
              <a:gd name="connsiteY1" fmla="*/ 1361873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22208 w 7149809"/>
              <a:gd name="connsiteY1" fmla="*/ 1357009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582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4745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52768"/>
              <a:gd name="connsiteY0" fmla="*/ 2063113 h 2736950"/>
              <a:gd name="connsiteX1" fmla="*/ 1197659 w 7152768"/>
              <a:gd name="connsiteY1" fmla="*/ 1371385 h 2736950"/>
              <a:gd name="connsiteX2" fmla="*/ 2393620 w 7152768"/>
              <a:gd name="connsiteY2" fmla="*/ 2055218 h 2736950"/>
              <a:gd name="connsiteX3" fmla="*/ 2389010 w 7152768"/>
              <a:gd name="connsiteY3" fmla="*/ 697619 h 2736950"/>
              <a:gd name="connsiteX4" fmla="*/ 3577170 w 7152768"/>
              <a:gd name="connsiteY4" fmla="*/ 0 h 2736950"/>
              <a:gd name="connsiteX5" fmla="*/ 4773889 w 7152768"/>
              <a:gd name="connsiteY5" fmla="*/ 698321 h 2736950"/>
              <a:gd name="connsiteX6" fmla="*/ 4760467 w 7152768"/>
              <a:gd name="connsiteY6" fmla="*/ 2047456 h 2736950"/>
              <a:gd name="connsiteX7" fmla="*/ 5972264 w 7152768"/>
              <a:gd name="connsiteY7" fmla="*/ 2736950 h 2736950"/>
              <a:gd name="connsiteX8" fmla="*/ 7152768 w 7152768"/>
              <a:gd name="connsiteY8" fmla="*/ 2052536 h 273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52768" h="2736950">
                <a:moveTo>
                  <a:pt x="0" y="2063113"/>
                </a:moveTo>
                <a:cubicBezTo>
                  <a:pt x="405781" y="1831271"/>
                  <a:pt x="752967" y="1616359"/>
                  <a:pt x="1197659" y="1371385"/>
                </a:cubicBezTo>
                <a:lnTo>
                  <a:pt x="2393620" y="2055218"/>
                </a:lnTo>
                <a:cubicBezTo>
                  <a:pt x="2396863" y="1599639"/>
                  <a:pt x="2385767" y="1153198"/>
                  <a:pt x="2389010" y="697619"/>
                </a:cubicBezTo>
                <a:lnTo>
                  <a:pt x="3577170" y="0"/>
                </a:lnTo>
                <a:lnTo>
                  <a:pt x="4773889" y="698321"/>
                </a:lnTo>
                <a:cubicBezTo>
                  <a:pt x="4772268" y="1155521"/>
                  <a:pt x="4762088" y="1590256"/>
                  <a:pt x="4760467" y="2047456"/>
                </a:cubicBezTo>
                <a:lnTo>
                  <a:pt x="5972264" y="2736950"/>
                </a:lnTo>
                <a:lnTo>
                  <a:pt x="7152768" y="2052536"/>
                </a:lnTo>
              </a:path>
            </a:pathLst>
          </a:custGeom>
          <a:noFill/>
          <a:ln w="381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2" name="Freeform: Shape 31">
            <a:extLst>
              <a:ext uri="{FF2B5EF4-FFF2-40B4-BE49-F238E27FC236}">
                <a16:creationId xmlns:a16="http://schemas.microsoft.com/office/drawing/2014/main" id="{274DD645-8640-45D5-9B60-F31EC01D3CC0}"/>
              </a:ext>
            </a:extLst>
          </p:cNvPr>
          <p:cNvSpPr/>
          <p:nvPr userDrawn="1"/>
        </p:nvSpPr>
        <p:spPr>
          <a:xfrm>
            <a:off x="8440979" y="1677475"/>
            <a:ext cx="2373549" cy="2062264"/>
          </a:xfrm>
          <a:custGeom>
            <a:avLst/>
            <a:gdLst>
              <a:gd name="connsiteX0" fmla="*/ 2373549 w 2373549"/>
              <a:gd name="connsiteY0" fmla="*/ 680936 h 2062264"/>
              <a:gd name="connsiteX1" fmla="*/ 1186774 w 2373549"/>
              <a:gd name="connsiteY1" fmla="*/ 0 h 2062264"/>
              <a:gd name="connsiteX2" fmla="*/ 0 w 2373549"/>
              <a:gd name="connsiteY2" fmla="*/ 690664 h 2062264"/>
              <a:gd name="connsiteX3" fmla="*/ 0 w 2373549"/>
              <a:gd name="connsiteY3" fmla="*/ 2062264 h 206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3549" h="2062264">
                <a:moveTo>
                  <a:pt x="2373549" y="680936"/>
                </a:moveTo>
                <a:lnTo>
                  <a:pt x="1186774" y="0"/>
                </a:lnTo>
                <a:lnTo>
                  <a:pt x="0" y="690664"/>
                </a:lnTo>
                <a:lnTo>
                  <a:pt x="0" y="2062264"/>
                </a:lnTo>
              </a:path>
            </a:pathLst>
          </a:custGeom>
          <a:noFill/>
          <a:ln w="38100" cap="flat" cmpd="sng" algn="ctr">
            <a:solidFill>
              <a:srgbClr val="44678D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3" name="Freeform: Shape 34">
            <a:extLst>
              <a:ext uri="{FF2B5EF4-FFF2-40B4-BE49-F238E27FC236}">
                <a16:creationId xmlns:a16="http://schemas.microsoft.com/office/drawing/2014/main" id="{71C09F09-7119-47FD-8E60-E4A92C9A3119}"/>
              </a:ext>
            </a:extLst>
          </p:cNvPr>
          <p:cNvSpPr/>
          <p:nvPr userDrawn="1"/>
        </p:nvSpPr>
        <p:spPr>
          <a:xfrm flipH="1">
            <a:off x="10715501" y="2243467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4" name="Freeform: Shape 45">
            <a:extLst>
              <a:ext uri="{FF2B5EF4-FFF2-40B4-BE49-F238E27FC236}">
                <a16:creationId xmlns:a16="http://schemas.microsoft.com/office/drawing/2014/main" id="{E99BCE04-19B9-4541-925F-AC59CF760E7F}"/>
              </a:ext>
            </a:extLst>
          </p:cNvPr>
          <p:cNvSpPr/>
          <p:nvPr userDrawn="1"/>
        </p:nvSpPr>
        <p:spPr>
          <a:xfrm flipH="1">
            <a:off x="9534557" y="1571099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5" name="Freeform: Shape 46">
            <a:extLst>
              <a:ext uri="{FF2B5EF4-FFF2-40B4-BE49-F238E27FC236}">
                <a16:creationId xmlns:a16="http://schemas.microsoft.com/office/drawing/2014/main" id="{F2B610BB-26F6-44A5-B7DB-CEEDCAE916ED}"/>
              </a:ext>
            </a:extLst>
          </p:cNvPr>
          <p:cNvSpPr/>
          <p:nvPr userDrawn="1"/>
        </p:nvSpPr>
        <p:spPr>
          <a:xfrm flipH="1">
            <a:off x="8328171" y="2258376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6" name="Freeform: Shape 47">
            <a:extLst>
              <a:ext uri="{FF2B5EF4-FFF2-40B4-BE49-F238E27FC236}">
                <a16:creationId xmlns:a16="http://schemas.microsoft.com/office/drawing/2014/main" id="{C979636C-DE09-47B7-8972-BAE28DFA91DF}"/>
              </a:ext>
            </a:extLst>
          </p:cNvPr>
          <p:cNvSpPr/>
          <p:nvPr userDrawn="1"/>
        </p:nvSpPr>
        <p:spPr>
          <a:xfrm flipH="1">
            <a:off x="8333460" y="361085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7" name="Freeform: Shape 48">
            <a:extLst>
              <a:ext uri="{FF2B5EF4-FFF2-40B4-BE49-F238E27FC236}">
                <a16:creationId xmlns:a16="http://schemas.microsoft.com/office/drawing/2014/main" id="{01B12467-C508-4D89-94B3-6D23C6199703}"/>
              </a:ext>
            </a:extLst>
          </p:cNvPr>
          <p:cNvSpPr/>
          <p:nvPr userDrawn="1"/>
        </p:nvSpPr>
        <p:spPr>
          <a:xfrm flipH="1">
            <a:off x="7146016" y="429086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8" name="Freeform: Shape 49">
            <a:extLst>
              <a:ext uri="{FF2B5EF4-FFF2-40B4-BE49-F238E27FC236}">
                <a16:creationId xmlns:a16="http://schemas.microsoft.com/office/drawing/2014/main" id="{9EA72422-90A8-454F-8133-112CD2B85BEA}"/>
              </a:ext>
            </a:extLst>
          </p:cNvPr>
          <p:cNvSpPr/>
          <p:nvPr userDrawn="1"/>
        </p:nvSpPr>
        <p:spPr>
          <a:xfrm flipH="1">
            <a:off x="5937847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9" name="Freeform: Shape 50">
            <a:extLst>
              <a:ext uri="{FF2B5EF4-FFF2-40B4-BE49-F238E27FC236}">
                <a16:creationId xmlns:a16="http://schemas.microsoft.com/office/drawing/2014/main" id="{3C67727D-D0D9-4CA6-99EE-0B89D465A706}"/>
              </a:ext>
            </a:extLst>
          </p:cNvPr>
          <p:cNvSpPr/>
          <p:nvPr userDrawn="1"/>
        </p:nvSpPr>
        <p:spPr>
          <a:xfrm flipH="1">
            <a:off x="5951993" y="225130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0" name="Freeform: Shape 51">
            <a:extLst>
              <a:ext uri="{FF2B5EF4-FFF2-40B4-BE49-F238E27FC236}">
                <a16:creationId xmlns:a16="http://schemas.microsoft.com/office/drawing/2014/main" id="{C88A67D0-B01F-4CC8-B248-2CF85911F456}"/>
              </a:ext>
            </a:extLst>
          </p:cNvPr>
          <p:cNvSpPr/>
          <p:nvPr userDrawn="1"/>
        </p:nvSpPr>
        <p:spPr>
          <a:xfrm flipH="1">
            <a:off x="4778156" y="1565771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1" name="Freeform: Shape 52">
            <a:extLst>
              <a:ext uri="{FF2B5EF4-FFF2-40B4-BE49-F238E27FC236}">
                <a16:creationId xmlns:a16="http://schemas.microsoft.com/office/drawing/2014/main" id="{DBF6CA39-E979-4287-833E-20A9B455F7D6}"/>
              </a:ext>
            </a:extLst>
          </p:cNvPr>
          <p:cNvSpPr/>
          <p:nvPr userDrawn="1"/>
        </p:nvSpPr>
        <p:spPr>
          <a:xfrm flipH="1">
            <a:off x="3565843" y="2247823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2" name="Freeform: Shape 53">
            <a:extLst>
              <a:ext uri="{FF2B5EF4-FFF2-40B4-BE49-F238E27FC236}">
                <a16:creationId xmlns:a16="http://schemas.microsoft.com/office/drawing/2014/main" id="{9EAA4E60-7510-4920-A426-5630491CFAC2}"/>
              </a:ext>
            </a:extLst>
          </p:cNvPr>
          <p:cNvSpPr/>
          <p:nvPr userDrawn="1"/>
        </p:nvSpPr>
        <p:spPr>
          <a:xfrm flipH="1">
            <a:off x="3565952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3" name="Freeform: Shape 54">
            <a:extLst>
              <a:ext uri="{FF2B5EF4-FFF2-40B4-BE49-F238E27FC236}">
                <a16:creationId xmlns:a16="http://schemas.microsoft.com/office/drawing/2014/main" id="{322F7ECD-1942-42EE-B5E0-FC1E0206BFFD}"/>
              </a:ext>
            </a:extLst>
          </p:cNvPr>
          <p:cNvSpPr/>
          <p:nvPr userDrawn="1"/>
        </p:nvSpPr>
        <p:spPr>
          <a:xfrm flipH="1">
            <a:off x="2386318" y="296278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4" name="Freeform: Shape 55">
            <a:extLst>
              <a:ext uri="{FF2B5EF4-FFF2-40B4-BE49-F238E27FC236}">
                <a16:creationId xmlns:a16="http://schemas.microsoft.com/office/drawing/2014/main" id="{2465D6BD-72DA-4C13-97C2-7CF8D7F2F0C4}"/>
              </a:ext>
            </a:extLst>
          </p:cNvPr>
          <p:cNvSpPr/>
          <p:nvPr userDrawn="1"/>
        </p:nvSpPr>
        <p:spPr>
          <a:xfrm flipH="1">
            <a:off x="1190302" y="361221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5" name="Content placeholder 47" descr="Click icon to add picture">
            <a:extLst>
              <a:ext uri="{FF2B5EF4-FFF2-40B4-BE49-F238E27FC236}">
                <a16:creationId xmlns:a16="http://schemas.microsoft.com/office/drawing/2014/main" id="{E7C6BEEA-1766-44A1-A28D-2E817DBF22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507136" y="386500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6" name="Content placeholder 47">
            <a:extLst>
              <a:ext uri="{FF2B5EF4-FFF2-40B4-BE49-F238E27FC236}">
                <a16:creationId xmlns:a16="http://schemas.microsoft.com/office/drawing/2014/main" id="{597D4D7A-8D7E-492C-8795-D491CF53B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07136" y="444707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7" name="Content placeholder 47" descr="Click icon to add picture">
            <a:extLst>
              <a:ext uri="{FF2B5EF4-FFF2-40B4-BE49-F238E27FC236}">
                <a16:creationId xmlns:a16="http://schemas.microsoft.com/office/drawing/2014/main" id="{A7396594-2DE7-4DB9-B6B4-92F63F06EFC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89942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8" name="Content placeholder 47">
            <a:extLst>
              <a:ext uri="{FF2B5EF4-FFF2-40B4-BE49-F238E27FC236}">
                <a16:creationId xmlns:a16="http://schemas.microsoft.com/office/drawing/2014/main" id="{CC680CF7-ED60-4FFF-B04E-B24ECDDD35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89942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9" name="Content placeholder 47" descr="Click icon to add picture">
            <a:extLst>
              <a:ext uri="{FF2B5EF4-FFF2-40B4-BE49-F238E27FC236}">
                <a16:creationId xmlns:a16="http://schemas.microsoft.com/office/drawing/2014/main" id="{042E6E66-3835-45DF-80D9-C4AFDF3401F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07230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0" name="Content placeholder 47">
            <a:extLst>
              <a:ext uri="{FF2B5EF4-FFF2-40B4-BE49-F238E27FC236}">
                <a16:creationId xmlns:a16="http://schemas.microsoft.com/office/drawing/2014/main" id="{A6E85C70-1784-4A0C-8897-EDE98D39BC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107230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1" name="Content placeholder 47" descr="Click icon to add picture">
            <a:extLst>
              <a:ext uri="{FF2B5EF4-FFF2-40B4-BE49-F238E27FC236}">
                <a16:creationId xmlns:a16="http://schemas.microsoft.com/office/drawing/2014/main" id="{4CD55BC2-05D0-49CB-B0A5-C96ACB411B5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501941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2" name="Content placeholder 47">
            <a:extLst>
              <a:ext uri="{FF2B5EF4-FFF2-40B4-BE49-F238E27FC236}">
                <a16:creationId xmlns:a16="http://schemas.microsoft.com/office/drawing/2014/main" id="{49DB7120-2F2C-4F89-AA8C-ABC4F3FF25F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01941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3" name="Content placeholder 47" descr="Click icon to add picture">
            <a:extLst>
              <a:ext uri="{FF2B5EF4-FFF2-40B4-BE49-F238E27FC236}">
                <a16:creationId xmlns:a16="http://schemas.microsoft.com/office/drawing/2014/main" id="{AEB1F7BA-7D83-4C23-A72B-82DF9377E9C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734718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4" name="Content placeholder 47">
            <a:extLst>
              <a:ext uri="{FF2B5EF4-FFF2-40B4-BE49-F238E27FC236}">
                <a16:creationId xmlns:a16="http://schemas.microsoft.com/office/drawing/2014/main" id="{7C32F3EB-1AC3-40E9-B66D-ADB19CC74F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4718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E7569-B8BF-39D0-D742-EF98B83E4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914" y="726705"/>
            <a:ext cx="10515600" cy="1205058"/>
          </a:xfrm>
        </p:spPr>
        <p:txBody>
          <a:bodyPr anchor="t">
            <a:no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159C7-D006-5B5F-1FEA-689C432B8C8C}"/>
              </a:ext>
            </a:extLst>
          </p:cNvPr>
          <p:cNvSpPr>
            <a:spLocks noGrp="1"/>
          </p:cNvSpPr>
          <p:nvPr>
            <p:ph type="ftr" sz="quarter" idx="46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EBABD-E264-2C96-1139-289A712F35B7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9088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12BFFCE7-C68B-4904-8795-9589C3F38FD4}"/>
              </a:ext>
            </a:extLst>
          </p:cNvPr>
          <p:cNvSpPr/>
          <p:nvPr userDrawn="1"/>
        </p:nvSpPr>
        <p:spPr>
          <a:xfrm>
            <a:off x="636161" y="5854024"/>
            <a:ext cx="2330137" cy="708120"/>
          </a:xfrm>
          <a:prstGeom prst="rect">
            <a:avLst/>
          </a:prstGeom>
          <a:solidFill>
            <a:srgbClr val="0F2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7" name="Freeform: Shape 19">
            <a:extLst>
              <a:ext uri="{FF2B5EF4-FFF2-40B4-BE49-F238E27FC236}">
                <a16:creationId xmlns:a16="http://schemas.microsoft.com/office/drawing/2014/main" id="{F38B75F8-75D4-4B41-B7C7-433032DD0A6F}"/>
              </a:ext>
            </a:extLst>
          </p:cNvPr>
          <p:cNvSpPr/>
          <p:nvPr userDrawn="1"/>
        </p:nvSpPr>
        <p:spPr>
          <a:xfrm flipH="1">
            <a:off x="769290" y="491100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Freeform: Shape 24">
            <a:extLst>
              <a:ext uri="{FF2B5EF4-FFF2-40B4-BE49-F238E27FC236}">
                <a16:creationId xmlns:a16="http://schemas.microsoft.com/office/drawing/2014/main" id="{671D1224-EDDC-4900-92DC-13608D44C524}"/>
              </a:ext>
            </a:extLst>
          </p:cNvPr>
          <p:cNvSpPr/>
          <p:nvPr userDrawn="1"/>
        </p:nvSpPr>
        <p:spPr>
          <a:xfrm flipH="1">
            <a:off x="783145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35A9E44-4E60-1AD1-0B85-72422683B48A}"/>
              </a:ext>
            </a:extLst>
          </p:cNvPr>
          <p:cNvSpPr/>
          <p:nvPr userDrawn="1"/>
        </p:nvSpPr>
        <p:spPr>
          <a:xfrm flipH="1">
            <a:off x="0" y="3709992"/>
            <a:ext cx="115794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1" name="Subtitle 47" descr="Click icon to add picture">
            <a:extLst>
              <a:ext uri="{FF2B5EF4-FFF2-40B4-BE49-F238E27FC236}">
                <a16:creationId xmlns:a16="http://schemas.microsoft.com/office/drawing/2014/main" id="{0C7786BA-5E56-47AA-AE47-4EC07A0D4F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50705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80214CF-87DD-476A-9B2E-A58DB313A6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50705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text styles </a:t>
            </a:r>
          </a:p>
        </p:txBody>
      </p:sp>
      <p:sp>
        <p:nvSpPr>
          <p:cNvPr id="37" name="Picture placeholder">
            <a:extLst>
              <a:ext uri="{FF2B5EF4-FFF2-40B4-BE49-F238E27FC236}">
                <a16:creationId xmlns:a16="http://schemas.microsoft.com/office/drawing/2014/main" id="{264CF63C-079E-41AA-AA9A-762A765E699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788170" y="2296125"/>
            <a:ext cx="1886360" cy="214466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 noProof="0" dirty="0"/>
              <a:t>Click icon to add picture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0704" y="1690878"/>
            <a:ext cx="6599429" cy="1325563"/>
          </a:xfrm>
        </p:spPr>
        <p:txBody>
          <a:bodyPr anchor="b"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18" name="Subtitle 47" descr="Click icon to add picture">
            <a:extLst>
              <a:ext uri="{FF2B5EF4-FFF2-40B4-BE49-F238E27FC236}">
                <a16:creationId xmlns:a16="http://schemas.microsoft.com/office/drawing/2014/main" id="{3C2C4001-E56F-4174-01AA-4630360BFF4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811506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02DFC856-C546-62E9-220F-7A668D3490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11506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 dirty="0"/>
              <a:t>Click to edit Master text styles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F946AB17-3782-8412-C51A-DE10A0637453}"/>
              </a:ext>
            </a:extLst>
          </p:cNvPr>
          <p:cNvSpPr/>
          <p:nvPr userDrawn="1"/>
        </p:nvSpPr>
        <p:spPr>
          <a:xfrm>
            <a:off x="0" y="2860787"/>
            <a:ext cx="2361029" cy="3676532"/>
          </a:xfrm>
          <a:custGeom>
            <a:avLst/>
            <a:gdLst>
              <a:gd name="connsiteX0" fmla="*/ 773997 w 2361029"/>
              <a:gd name="connsiteY0" fmla="*/ 0 h 3676532"/>
              <a:gd name="connsiteX1" fmla="*/ 2361029 w 2361029"/>
              <a:gd name="connsiteY1" fmla="*/ 925683 h 3676532"/>
              <a:gd name="connsiteX2" fmla="*/ 2361029 w 2361029"/>
              <a:gd name="connsiteY2" fmla="*/ 2763949 h 3676532"/>
              <a:gd name="connsiteX3" fmla="*/ 769661 w 2361029"/>
              <a:gd name="connsiteY3" fmla="*/ 3676532 h 3676532"/>
              <a:gd name="connsiteX4" fmla="*/ 0 w 2361029"/>
              <a:gd name="connsiteY4" fmla="*/ 3234717 h 3676532"/>
              <a:gd name="connsiteX5" fmla="*/ 0 w 2361029"/>
              <a:gd name="connsiteY5" fmla="*/ 44688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61029" h="3676532">
                <a:moveTo>
                  <a:pt x="773997" y="0"/>
                </a:moveTo>
                <a:lnTo>
                  <a:pt x="2361029" y="925683"/>
                </a:lnTo>
                <a:lnTo>
                  <a:pt x="2361029" y="2763949"/>
                </a:lnTo>
                <a:lnTo>
                  <a:pt x="769661" y="3676532"/>
                </a:lnTo>
                <a:lnTo>
                  <a:pt x="0" y="3234717"/>
                </a:lnTo>
                <a:lnTo>
                  <a:pt x="0" y="446885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A5A58B-9440-7DAB-E7D7-3143B049FBAC}"/>
              </a:ext>
            </a:extLst>
          </p:cNvPr>
          <p:cNvSpPr/>
          <p:nvPr userDrawn="1"/>
        </p:nvSpPr>
        <p:spPr>
          <a:xfrm flipH="1">
            <a:off x="1014233" y="5253270"/>
            <a:ext cx="1710765" cy="1593273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Content Placeholder 47" descr="Click icon to add picture">
            <a:extLst>
              <a:ext uri="{FF2B5EF4-FFF2-40B4-BE49-F238E27FC236}">
                <a16:creationId xmlns:a16="http://schemas.microsoft.com/office/drawing/2014/main" id="{95ADF367-2619-4E00-AB82-8FFF41D0E5C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71609" y="1025236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CEB04CE-793E-47B4-8D80-9B82864F2CD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71608" y="1469069"/>
            <a:ext cx="5162709" cy="15061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067BF8FD-2643-4122-BE3E-63F413244E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71609" y="2984685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02260D10-FEA1-48A7-B544-FAEEAECF5DE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71607" y="4597473"/>
            <a:ext cx="5162709" cy="421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64584B30-8BCF-4D75-8A6C-FD82347CC7B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71608" y="3419684"/>
            <a:ext cx="5162709" cy="11777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A4A25056-27FA-4039-ACFA-6624F77871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71608" y="5041922"/>
            <a:ext cx="5162709" cy="16359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Freeform: Shape 24">
            <a:extLst>
              <a:ext uri="{FF2B5EF4-FFF2-40B4-BE49-F238E27FC236}">
                <a16:creationId xmlns:a16="http://schemas.microsoft.com/office/drawing/2014/main" id="{A23F9759-CF52-CE45-5E22-9678534685A7}"/>
              </a:ext>
            </a:extLst>
          </p:cNvPr>
          <p:cNvSpPr/>
          <p:nvPr userDrawn="1"/>
        </p:nvSpPr>
        <p:spPr>
          <a:xfrm flipH="1">
            <a:off x="2631891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65" y="707105"/>
            <a:ext cx="3994173" cy="2277580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E53E8C9F-CD73-30CD-1F24-20F2E6149D5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734172" y="1141669"/>
            <a:ext cx="507778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E61E189-349E-0076-EA43-7BCB6E24CE8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724705" y="3105650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68B04572-5D47-C3DF-CDEA-15EC646EA8F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714069" y="4716041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7">
            <a:extLst>
              <a:ext uri="{FF2B5EF4-FFF2-40B4-BE49-F238E27FC236}">
                <a16:creationId xmlns:a16="http://schemas.microsoft.com/office/drawing/2014/main" id="{3EDD8D3E-653B-4A9E-9868-3B013A65FE9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8" name="Content Placeholder 47">
            <a:extLst>
              <a:ext uri="{FF2B5EF4-FFF2-40B4-BE49-F238E27FC236}">
                <a16:creationId xmlns:a16="http://schemas.microsoft.com/office/drawing/2014/main" id="{DD4E6A9F-7400-917B-6A6B-6BAB445E8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7427" y="3253120"/>
            <a:ext cx="4959822" cy="200715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19" name="Freeform: Shape 25">
            <a:extLst>
              <a:ext uri="{FF2B5EF4-FFF2-40B4-BE49-F238E27FC236}">
                <a16:creationId xmlns:a16="http://schemas.microsoft.com/office/drawing/2014/main" id="{D7BBD3E8-D5DD-C21F-3792-4880373CCDCC}"/>
              </a:ext>
            </a:extLst>
          </p:cNvPr>
          <p:cNvSpPr/>
          <p:nvPr userDrawn="1"/>
        </p:nvSpPr>
        <p:spPr>
          <a:xfrm flipH="1">
            <a:off x="7400972" y="4594440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FC461D80-0CAC-62E5-726A-63B48BEF3F25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944167-AFE9-AE61-AF44-B9AEE24D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2497488"/>
            <a:ext cx="9823998" cy="1325563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268D53-92DA-7335-4DAB-83485CAF3FE9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FCB16-3643-AB04-D20E-A14FFE07F67C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213276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Hexagon 15">
            <a:extLst>
              <a:ext uri="{FF2B5EF4-FFF2-40B4-BE49-F238E27FC236}">
                <a16:creationId xmlns:a16="http://schemas.microsoft.com/office/drawing/2014/main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Hexagon 17">
            <a:extLst>
              <a:ext uri="{FF2B5EF4-FFF2-40B4-BE49-F238E27FC236}">
                <a16:creationId xmlns:a16="http://schemas.microsoft.com/office/drawing/2014/main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Hexagon 19">
            <a:extLst>
              <a:ext uri="{FF2B5EF4-FFF2-40B4-BE49-F238E27FC236}">
                <a16:creationId xmlns:a16="http://schemas.microsoft.com/office/drawing/2014/main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Hexagon 21">
            <a:extLst>
              <a:ext uri="{FF2B5EF4-FFF2-40B4-BE49-F238E27FC236}">
                <a16:creationId xmlns:a16="http://schemas.microsoft.com/office/drawing/2014/main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Hexagon 27">
            <a:extLst>
              <a:ext uri="{FF2B5EF4-FFF2-40B4-BE49-F238E27FC236}">
                <a16:creationId xmlns:a16="http://schemas.microsoft.com/office/drawing/2014/main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Hexagon 28">
            <a:extLst>
              <a:ext uri="{FF2B5EF4-FFF2-40B4-BE49-F238E27FC236}">
                <a16:creationId xmlns:a16="http://schemas.microsoft.com/office/drawing/2014/main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Hexagon 31">
            <a:extLst>
              <a:ext uri="{FF2B5EF4-FFF2-40B4-BE49-F238E27FC236}">
                <a16:creationId xmlns:a16="http://schemas.microsoft.com/office/drawing/2014/main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rgbClr val="984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073CD90F-1E45-47EC-B558-D5F638F5FE6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754948" y="250209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9A501203-35D0-41A5-A2A4-9F05FAB495C4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91110" y="2493385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1FA62038-8BB7-45FD-896E-34738A5578B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51412" y="523868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9A7E0EE6-5885-489B-81A9-65DBC001693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948599" y="319492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B7E46D91-6194-E279-CAE3-425E21FD4A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3093990"/>
            <a:ext cx="3034145" cy="187979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3538"/>
            <a:ext cx="5055698" cy="1325563"/>
          </a:xfrm>
        </p:spPr>
        <p:txBody>
          <a:bodyPr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7">
            <a:extLst>
              <a:ext uri="{FF2B5EF4-FFF2-40B4-BE49-F238E27FC236}">
                <a16:creationId xmlns:a16="http://schemas.microsoft.com/office/drawing/2014/main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8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2.png"/><Relationship Id="rId7" Type="http://schemas.openxmlformats.org/officeDocument/2006/relationships/slide" Target="slide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9.xml"/><Relationship Id="rId5" Type="http://schemas.openxmlformats.org/officeDocument/2006/relationships/slide" Target="slide4.xml"/><Relationship Id="rId10" Type="http://schemas.openxmlformats.org/officeDocument/2006/relationships/slide" Target="slide6.xml"/><Relationship Id="rId4" Type="http://schemas.openxmlformats.org/officeDocument/2006/relationships/slide" Target="slide3.xml"/><Relationship Id="rId9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A3B864-5E85-99D2-93E5-5CA1F4F35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550" y="1811620"/>
            <a:ext cx="7671461" cy="1263062"/>
          </a:xfrm>
        </p:spPr>
        <p:txBody>
          <a:bodyPr/>
          <a:lstStyle/>
          <a:p>
            <a:pPr algn="ctr"/>
            <a:r>
              <a:rPr lang="ru-RU" sz="4000" dirty="0"/>
              <a:t>Я вижу мир сквозь призму </a:t>
            </a:r>
            <a:r>
              <a:rPr lang="en-US" sz="4000" dirty="0"/>
              <a:t>IT</a:t>
            </a:r>
            <a:br>
              <a:rPr lang="ru-RU" sz="1050" dirty="0"/>
            </a:br>
            <a:br>
              <a:rPr lang="ru-RU" sz="3600" b="0" dirty="0"/>
            </a:br>
            <a:endParaRPr lang="en-US" sz="3600" b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85E0237-B9A1-0B58-E0AA-05EF84817EB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552743" y="4131139"/>
            <a:ext cx="5530960" cy="760288"/>
          </a:xfrm>
        </p:spPr>
        <p:txBody>
          <a:bodyPr/>
          <a:lstStyle/>
          <a:p>
            <a:r>
              <a:rPr lang="ru-RU" sz="2000" dirty="0"/>
              <a:t>Преподаватель: Кудрявцева Ольга Сергеевна</a:t>
            </a:r>
            <a:endParaRPr lang="en-US" sz="2000" dirty="0">
              <a:latin typeface="Posterama"/>
            </a:endParaRPr>
          </a:p>
        </p:txBody>
      </p:sp>
      <p:pic>
        <p:nvPicPr>
          <p:cNvPr id="30" name="Picture placeholder 29">
            <a:extLst>
              <a:ext uri="{FF2B5EF4-FFF2-40B4-BE49-F238E27FC236}">
                <a16:creationId xmlns:a16="http://schemas.microsoft.com/office/drawing/2014/main" id="{18C88B4D-F554-49C2-A23C-DFE94D4C835B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011" y="1203380"/>
            <a:ext cx="4302801" cy="4302801"/>
          </a:xfrm>
        </p:spPr>
      </p:pic>
      <p:pic>
        <p:nvPicPr>
          <p:cNvPr id="12" name="Shape 31">
            <a:extLst>
              <a:ext uri="{FF2B5EF4-FFF2-40B4-BE49-F238E27FC236}">
                <a16:creationId xmlns:a16="http://schemas.microsoft.com/office/drawing/2014/main" id="{A2E096B7-3B4F-355B-58E5-41784AC8B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7083703" y="3731627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pic>
        <p:nvPicPr>
          <p:cNvPr id="13" name="Shape 33">
            <a:extLst>
              <a:ext uri="{FF2B5EF4-FFF2-40B4-BE49-F238E27FC236}">
                <a16:creationId xmlns:a16="http://schemas.microsoft.com/office/drawing/2014/main" id="{4D81E37E-7366-D88D-83B8-BBA577CA4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491452" y="646331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2" name="TextBox 1"/>
          <p:cNvSpPr txBox="1"/>
          <p:nvPr/>
        </p:nvSpPr>
        <p:spPr>
          <a:xfrm>
            <a:off x="1067220" y="0"/>
            <a:ext cx="10057561" cy="83099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Государственное профессиональное образовательное учреждение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«Кузнецкий индустриальный техникум»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" y="2562076"/>
            <a:ext cx="7869010" cy="12003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Posterama Text SemiBold"/>
              </a:rPr>
              <a:t>Интернет зависимость –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Posterama Text SemiBold"/>
              </a:rPr>
              <a:t>проблема современного общества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38B8FD-027C-4789-9DA6-B287AE87243E}"/>
              </a:ext>
            </a:extLst>
          </p:cNvPr>
          <p:cNvSpPr txBox="1"/>
          <p:nvPr/>
        </p:nvSpPr>
        <p:spPr>
          <a:xfrm>
            <a:off x="9828854" y="6383160"/>
            <a:ext cx="2363146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000" dirty="0">
                <a:solidFill>
                  <a:prstClr val="white"/>
                </a:solidFill>
                <a:ea typeface="微软雅黑"/>
                <a:cs typeface="Posterama" panose="020B0504020200020000" pitchFamily="34" charset="0"/>
              </a:rPr>
              <a:t>Новокузнецк, 2024</a:t>
            </a:r>
          </a:p>
        </p:txBody>
      </p:sp>
    </p:spTree>
    <p:extLst>
      <p:ext uri="{BB962C8B-B14F-4D97-AF65-F5344CB8AC3E}">
        <p14:creationId xmlns:p14="http://schemas.microsoft.com/office/powerpoint/2010/main" val="389844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/>
      <p:bldP spid="2" grpId="0"/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0" y="0"/>
            <a:ext cx="3265714" cy="373604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19" name="Title 18">
            <a:extLst>
              <a:ext uri="{FF2B5EF4-FFF2-40B4-BE49-F238E27FC236}">
                <a16:creationId xmlns:a16="http://schemas.microsoft.com/office/drawing/2014/main" id="{5DF64211-DCD8-B458-DBD2-EBDA7AE33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6941" y="853580"/>
            <a:ext cx="3691293" cy="1740114"/>
          </a:xfrm>
        </p:spPr>
        <p:txBody>
          <a:bodyPr/>
          <a:lstStyle/>
          <a:p>
            <a:r>
              <a:rPr lang="ru-RU" altLang="zh-CN" b="0" i="1" dirty="0">
                <a:solidFill>
                  <a:schemeClr val="tx2"/>
                </a:solidFill>
              </a:rPr>
              <a:t>Содержание</a:t>
            </a:r>
            <a:endParaRPr lang="en-US" b="0" i="1" dirty="0">
              <a:solidFill>
                <a:schemeClr val="tx2"/>
              </a:solidFill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FEA3BB9-F064-CFBE-C0BE-BB7A22A4DCF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ru-RU" sz="2000" dirty="0">
                <a:hlinkClick r:id="rId4" action="ppaction://hlinksldjump"/>
              </a:rPr>
              <a:t>Цели</a:t>
            </a:r>
            <a:endParaRPr lang="en-US" sz="20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024C77-A2F8-1ABA-5412-E6BB88B5FA1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ru-RU" sz="2000" dirty="0">
                <a:hlinkClick r:id="rId5" action="ppaction://hlinksldjump"/>
              </a:rPr>
              <a:t>Задачи</a:t>
            </a:r>
            <a:endParaRPr lang="en-US" sz="2000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41202DB-E499-EB19-8A48-A3301DA59ED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ru-RU" dirty="0">
                <a:hlinkClick r:id="rId6" action="ppaction://hlinksldjump"/>
              </a:rPr>
              <a:t>Признаки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D5402852-C1AD-6A4E-DAA7-0AE582A74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ru-RU" dirty="0">
                <a:hlinkClick r:id="rId7" action="ppaction://hlinksldjump"/>
              </a:rPr>
              <a:t>Причины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ABF1D337-2A3C-A0FB-A6CD-5E4B9D6DFD9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ru-RU" dirty="0">
                <a:hlinkClick r:id="rId8" action="ppaction://hlinksldjump"/>
              </a:rPr>
              <a:t>Вывод</a:t>
            </a:r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529355" y="1189902"/>
            <a:ext cx="1757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hlinkClick r:id="rId9" action="ppaction://hlinksldjump"/>
              </a:rPr>
              <a:t>Интернет зависимость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16965" y="3074570"/>
            <a:ext cx="15299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hlinkClick r:id="rId10" action="ppaction://hlinksldjump"/>
              </a:rPr>
              <a:t>Статистика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71989" y="4883129"/>
            <a:ext cx="18838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hlinkClick r:id="rId11" action="ppaction://hlinksldjump"/>
              </a:rPr>
              <a:t>Пути решения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3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6" grpId="0" build="p"/>
      <p:bldP spid="9" grpId="0" build="p"/>
      <p:bldP spid="18" grpId="0" build="p"/>
      <p:bldP spid="22" grpId="0" build="p"/>
      <p:bldP spid="24" grpId="0" build="p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0360" y="71824"/>
            <a:ext cx="5117162" cy="1325563"/>
          </a:xfrm>
        </p:spPr>
        <p:txBody>
          <a:bodyPr/>
          <a:lstStyle/>
          <a:p>
            <a:pPr algn="ctr"/>
            <a:r>
              <a:rPr lang="ru-RU" b="0" i="1" dirty="0"/>
              <a:t>Цель</a:t>
            </a:r>
            <a:endParaRPr lang="en-US" b="0" i="1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0093B1-77CC-1E61-FB22-E136F94EABD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658710" y="2171612"/>
            <a:ext cx="5533290" cy="1294530"/>
          </a:xfrm>
        </p:spPr>
        <p:txBody>
          <a:bodyPr/>
          <a:lstStyle/>
          <a:p>
            <a:r>
              <a:rPr lang="ru-RU" sz="3600" dirty="0"/>
              <a:t>Исследовать проблему современного общества, связанную с интернет -  зависимостью</a:t>
            </a: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8C4B5C6A-45B4-1976-622A-4CEB4E3211B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46999" cy="6858000"/>
          </a:xfr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33291" y="0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5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75" y="169077"/>
            <a:ext cx="5117162" cy="1325563"/>
          </a:xfrm>
        </p:spPr>
        <p:txBody>
          <a:bodyPr/>
          <a:lstStyle/>
          <a:p>
            <a:pPr algn="ctr"/>
            <a:r>
              <a:rPr lang="ru-RU" b="0" i="1" dirty="0"/>
              <a:t>Задачи</a:t>
            </a:r>
            <a:endParaRPr lang="en-US" b="0" i="1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0093B1-77CC-1E61-FB22-E136F94EABD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" y="2316938"/>
            <a:ext cx="5533290" cy="1294530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/>
              <a:t>Определить признаки интернет - зависимости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/>
              <a:t>Выявить причины возникновения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/>
              <a:t>Пути решения интернет - зависимости</a:t>
            </a:r>
            <a:endParaRPr lang="en-US" sz="3200" dirty="0">
              <a:latin typeface="Abadi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8C4B5C6A-45B4-1976-622A-4CEB4E3211B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001" y="0"/>
            <a:ext cx="6446999" cy="6858000"/>
          </a:xfr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97021" y="0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9" name="Slide Number Placeholder 13">
            <a:extLst>
              <a:ext uri="{FF2B5EF4-FFF2-40B4-BE49-F238E27FC236}">
                <a16:creationId xmlns:a16="http://schemas.microsoft.com/office/drawing/2014/main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060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45">
            <a:extLst>
              <a:ext uri="{FF2B5EF4-FFF2-40B4-BE49-F238E27FC236}">
                <a16:creationId xmlns:a16="http://schemas.microsoft.com/office/drawing/2014/main" id="{4D761329-3BEF-0173-1328-A4DB26572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3906" y="2016579"/>
            <a:ext cx="6468094" cy="2775857"/>
          </a:xfrm>
        </p:spPr>
        <p:txBody>
          <a:bodyPr/>
          <a:lstStyle/>
          <a:p>
            <a:r>
              <a:rPr lang="ru-RU" sz="3600" b="0" dirty="0"/>
              <a:t>Навязчивое стремление использовать Интернет и избыточное пользование им, проведение большого количества времени в Сети.</a:t>
            </a:r>
            <a:endParaRPr lang="en-US" sz="3600" b="0" dirty="0">
              <a:latin typeface="Abadi"/>
            </a:endParaRP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C101F03-8617-09D4-619B-F38E2F0A4F1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674421" y="2899906"/>
            <a:ext cx="2897579" cy="1070829"/>
          </a:xfrm>
        </p:spPr>
        <p:txBody>
          <a:bodyPr/>
          <a:lstStyle/>
          <a:p>
            <a:r>
              <a:rPr lang="ru-RU" sz="2700" dirty="0"/>
              <a:t>Интернет зависимость </a:t>
            </a:r>
            <a:endParaRPr lang="en-US" sz="2700" dirty="0"/>
          </a:p>
        </p:txBody>
      </p:sp>
      <p:pic>
        <p:nvPicPr>
          <p:cNvPr id="48" name="Picture placeholder 19">
            <a:extLst>
              <a:ext uri="{FF2B5EF4-FFF2-40B4-BE49-F238E27FC236}">
                <a16:creationId xmlns:a16="http://schemas.microsoft.com/office/drawing/2014/main" id="{6D25AB81-B10A-BD11-E8FE-ECF8CB1B12F0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10" y="924365"/>
            <a:ext cx="5045662" cy="5045662"/>
          </a:xfr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780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4828711" y="1937255"/>
            <a:ext cx="3511431" cy="4017154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60" name="Title 59">
            <a:extLst>
              <a:ext uri="{FF2B5EF4-FFF2-40B4-BE49-F238E27FC236}">
                <a16:creationId xmlns:a16="http://schemas.microsoft.com/office/drawing/2014/main" id="{0031CE36-F77D-3964-C169-771DBA49D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3371" y="289590"/>
            <a:ext cx="6990702" cy="1325563"/>
          </a:xfrm>
        </p:spPr>
        <p:txBody>
          <a:bodyPr/>
          <a:lstStyle/>
          <a:p>
            <a:pPr algn="ctr"/>
            <a:r>
              <a:rPr lang="ru-RU" b="0" i="1" dirty="0"/>
              <a:t>Статистика </a:t>
            </a:r>
            <a:br>
              <a:rPr lang="ru-RU" b="0" i="1" dirty="0"/>
            </a:br>
            <a:r>
              <a:rPr lang="ru-RU" b="0" i="1" dirty="0"/>
              <a:t>интернет - зависимости</a:t>
            </a:r>
            <a:endParaRPr lang="en-US" b="0" i="1" dirty="0"/>
          </a:p>
        </p:txBody>
      </p:sp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4CBFAFCC-A306-4EA1-BEE3-7557795635A8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923" y="2359082"/>
            <a:ext cx="2018804" cy="2011037"/>
          </a:xfrm>
        </p:spPr>
      </p:pic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520E98B6-7B33-8FD4-A662-31DD4B85E22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089362" y="2607723"/>
            <a:ext cx="2990127" cy="3044932"/>
          </a:xfrm>
        </p:spPr>
        <p:txBody>
          <a:bodyPr/>
          <a:lstStyle/>
          <a:p>
            <a:pPr algn="ctr"/>
            <a:r>
              <a:rPr lang="ru-RU" sz="2200" dirty="0"/>
              <a:t>По состоянию на 5 января 2024 года насчитывалось 5.30 миллиарда пользователей Интернета, что эквивалентно 66% населения мира</a:t>
            </a:r>
          </a:p>
        </p:txBody>
      </p:sp>
      <p:pic>
        <p:nvPicPr>
          <p:cNvPr id="12" name="Picture Placeholder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8340142" y="1937255"/>
            <a:ext cx="3511431" cy="4017153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78466807-A2DA-EC5D-ACDE-B83D6F7169EA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8769920" y="2714599"/>
            <a:ext cx="2653545" cy="1727103"/>
          </a:xfrm>
        </p:spPr>
        <p:txBody>
          <a:bodyPr/>
          <a:lstStyle/>
          <a:p>
            <a:pPr algn="ctr"/>
            <a:r>
              <a:rPr lang="ru-RU" sz="2400" dirty="0"/>
              <a:t>Средний глобальный пользователь Интернета проводит семь часов в сети каждый день</a:t>
            </a:r>
          </a:p>
        </p:txBody>
      </p:sp>
    </p:spTree>
    <p:extLst>
      <p:ext uri="{BB962C8B-B14F-4D97-AF65-F5344CB8AC3E}">
        <p14:creationId xmlns:p14="http://schemas.microsoft.com/office/powerpoint/2010/main" val="418214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43" grpId="0" build="p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itle 72">
            <a:extLst>
              <a:ext uri="{FF2B5EF4-FFF2-40B4-BE49-F238E27FC236}">
                <a16:creationId xmlns:a16="http://schemas.microsoft.com/office/drawing/2014/main" id="{48B2F6FE-2CF0-7F44-B7C7-65EE2B418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7624"/>
            <a:ext cx="10515600" cy="1325563"/>
          </a:xfrm>
        </p:spPr>
        <p:txBody>
          <a:bodyPr/>
          <a:lstStyle/>
          <a:p>
            <a:r>
              <a:rPr lang="ru-RU" b="0" i="1" dirty="0"/>
              <a:t>Признаки интернет - зависимости</a:t>
            </a:r>
            <a:endParaRPr lang="en-US" b="0" i="1" dirty="0"/>
          </a:p>
        </p:txBody>
      </p:sp>
      <p:pic>
        <p:nvPicPr>
          <p:cNvPr id="55" name="Picture Placeholder 7">
            <a:extLst>
              <a:ext uri="{FF2B5EF4-FFF2-40B4-BE49-F238E27FC236}">
                <a16:creationId xmlns:a16="http://schemas.microsoft.com/office/drawing/2014/main" id="{9A8C3D8A-AD4E-BD2D-C807-79872E9076A5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81" y="2078182"/>
            <a:ext cx="1676791" cy="1793174"/>
          </a:xfrm>
        </p:spPr>
      </p:pic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F4A301BE-C4E1-74D9-31AE-D8AB087895D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17625" y="4259587"/>
            <a:ext cx="1691687" cy="811178"/>
          </a:xfrm>
        </p:spPr>
        <p:txBody>
          <a:bodyPr/>
          <a:lstStyle/>
          <a:p>
            <a:r>
              <a:rPr lang="ru-RU" altLang="zh-CN" sz="2000" dirty="0"/>
              <a:t>Постоянное увеличение времени нахождения в интернете</a:t>
            </a:r>
            <a:endParaRPr lang="en-US" altLang="zh-CN" sz="2000" dirty="0"/>
          </a:p>
          <a:p>
            <a:endParaRPr lang="en-US" dirty="0"/>
          </a:p>
        </p:txBody>
      </p:sp>
      <p:pic>
        <p:nvPicPr>
          <p:cNvPr id="34" name="Picture Placeholder 9">
            <a:extLst>
              <a:ext uri="{FF2B5EF4-FFF2-40B4-BE49-F238E27FC236}">
                <a16:creationId xmlns:a16="http://schemas.microsoft.com/office/drawing/2014/main" id="{E83EA030-5740-6F6C-2CD2-743E3AFE8871}"/>
              </a:ext>
            </a:extLst>
          </p:cNvPr>
          <p:cNvPicPr>
            <a:picLocks noGrp="1" noChangeAspect="1"/>
          </p:cNvPicPr>
          <p:nvPr>
            <p:ph type="pic" sz="quarter" idx="5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346" y="2090057"/>
            <a:ext cx="1621032" cy="1816925"/>
          </a:xfrm>
          <a:solidFill>
            <a:schemeClr val="bg1">
              <a:lumMod val="95000"/>
            </a:schemeClr>
          </a:solidFill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2062A9-5744-3D05-4BE8-6760FE725BFD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2814452" y="4307088"/>
            <a:ext cx="1864426" cy="811178"/>
          </a:xfrm>
        </p:spPr>
        <p:txBody>
          <a:bodyPr/>
          <a:lstStyle/>
          <a:p>
            <a:r>
              <a:rPr lang="ru-RU" altLang="zh-CN" sz="2000" dirty="0"/>
              <a:t>Раздражение при вынужденном отвлечении</a:t>
            </a:r>
            <a:endParaRPr lang="en-US" altLang="zh-CN" sz="2000" dirty="0"/>
          </a:p>
          <a:p>
            <a:endParaRPr lang="en-US" altLang="zh-CN" dirty="0"/>
          </a:p>
          <a:p>
            <a:endParaRPr lang="en-US" dirty="0"/>
          </a:p>
        </p:txBody>
      </p:sp>
      <p:pic>
        <p:nvPicPr>
          <p:cNvPr id="33" name="Picture Placeholder  11">
            <a:extLst>
              <a:ext uri="{FF2B5EF4-FFF2-40B4-BE49-F238E27FC236}">
                <a16:creationId xmlns:a16="http://schemas.microsoft.com/office/drawing/2014/main" id="{DF0C753D-68D4-E5C0-7B57-6CDF7C66BAFB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3" y="2205816"/>
            <a:ext cx="1631299" cy="168929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A41C38-8994-77B4-37B3-A6684D71C50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022251" y="4271461"/>
            <a:ext cx="2174196" cy="811178"/>
          </a:xfrm>
        </p:spPr>
        <p:txBody>
          <a:bodyPr/>
          <a:lstStyle/>
          <a:p>
            <a:r>
              <a:rPr lang="ru-RU" altLang="zh-CN" sz="2000" dirty="0"/>
              <a:t>Пренебрежение</a:t>
            </a:r>
          </a:p>
          <a:p>
            <a:r>
              <a:rPr lang="ru-RU" altLang="zh-CN" sz="2000" dirty="0"/>
              <a:t>собственным здоровьем</a:t>
            </a:r>
            <a:endParaRPr lang="en-US" altLang="zh-CN" sz="2000" dirty="0"/>
          </a:p>
          <a:p>
            <a:endParaRPr lang="en-US" dirty="0"/>
          </a:p>
        </p:txBody>
      </p:sp>
      <p:pic>
        <p:nvPicPr>
          <p:cNvPr id="32" name="Picture Placeholder 13">
            <a:extLst>
              <a:ext uri="{FF2B5EF4-FFF2-40B4-BE49-F238E27FC236}">
                <a16:creationId xmlns:a16="http://schemas.microsoft.com/office/drawing/2014/main" id="{C5A00248-FB97-E78F-F875-284202D71324}"/>
              </a:ext>
            </a:extLst>
          </p:cNvPr>
          <p:cNvPicPr>
            <a:picLocks noGrp="1" noChangeAspect="1"/>
          </p:cNvPicPr>
          <p:nvPr>
            <p:ph type="pic" sz="quarter" idx="6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74" y="2078182"/>
            <a:ext cx="1675648" cy="1816924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0E1F4B1-2124-6C9A-E0AB-5FF2D01BBC41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7207834" y="4259586"/>
            <a:ext cx="2185548" cy="811178"/>
          </a:xfrm>
        </p:spPr>
        <p:txBody>
          <a:bodyPr/>
          <a:lstStyle/>
          <a:p>
            <a:r>
              <a:rPr lang="ru-RU" sz="2000" dirty="0"/>
              <a:t>Увеличение эмоционального подъема во время работы с компьютером</a:t>
            </a:r>
            <a:endParaRPr lang="en-US" sz="2000" dirty="0"/>
          </a:p>
          <a:p>
            <a:endParaRPr lang="en-US" dirty="0"/>
          </a:p>
        </p:txBody>
      </p:sp>
      <p:pic>
        <p:nvPicPr>
          <p:cNvPr id="29" name="Picture Placeholder 89">
            <a:extLst>
              <a:ext uri="{FF2B5EF4-FFF2-40B4-BE49-F238E27FC236}">
                <a16:creationId xmlns:a16="http://schemas.microsoft.com/office/drawing/2014/main" id="{22E5746D-BE00-C231-F505-973975B98BC8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790" y="2064944"/>
            <a:ext cx="1621032" cy="1853913"/>
          </a:xfr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DDD9A0A-BE07-B256-09B2-C1C60366ECD0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9559673" y="4271461"/>
            <a:ext cx="1983143" cy="811178"/>
          </a:xfrm>
        </p:spPr>
        <p:txBody>
          <a:bodyPr/>
          <a:lstStyle/>
          <a:p>
            <a:r>
              <a:rPr lang="ru-RU" altLang="zh-CN" sz="2000" dirty="0"/>
              <a:t>Ограниченное общение с семьей, друзьями</a:t>
            </a:r>
            <a:endParaRPr lang="en-US" altLang="zh-CN" sz="2000" dirty="0"/>
          </a:p>
          <a:p>
            <a:endParaRPr lang="en-US" altLang="zh-C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37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50" grpId="0" build="p"/>
      <p:bldP spid="5" grpId="0" build="p"/>
      <p:bldP spid="7" grpId="0" uiExpand="1" build="p"/>
      <p:bldP spid="9" grpId="0" build="p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E17942FE-65D3-7C03-B361-8DF125B81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2166" y="317905"/>
            <a:ext cx="6127668" cy="1205058"/>
          </a:xfrm>
        </p:spPr>
        <p:txBody>
          <a:bodyPr/>
          <a:lstStyle/>
          <a:p>
            <a:r>
              <a:rPr lang="ru-RU" sz="4000" b="0" i="1" dirty="0"/>
              <a:t>Причины возникновения</a:t>
            </a:r>
            <a:endParaRPr lang="en-US" sz="4000" b="0" i="1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BD10CEB-2241-4246-B0F4-96E0DB642C4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270660" y="3734559"/>
            <a:ext cx="2398816" cy="506399"/>
          </a:xfrm>
        </p:spPr>
        <p:txBody>
          <a:bodyPr/>
          <a:lstStyle/>
          <a:p>
            <a:r>
              <a:rPr lang="ru-RU" altLang="zh-CN" sz="2300" dirty="0"/>
              <a:t>Крайнее недовольство своей реальной жизнью</a:t>
            </a:r>
            <a:endParaRPr lang="en-US" altLang="zh-CN" sz="2300" dirty="0"/>
          </a:p>
          <a:p>
            <a:endParaRPr lang="en-US" altLang="zh-CN" sz="1850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8038ACE-740A-4AE7-A0B3-BEEA90495BDD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7440664" y="4374634"/>
            <a:ext cx="2023969" cy="506399"/>
          </a:xfrm>
        </p:spPr>
        <p:txBody>
          <a:bodyPr/>
          <a:lstStyle/>
          <a:p>
            <a:pPr lvl="0"/>
            <a:r>
              <a:rPr lang="ru-RU" altLang="zh-CN" sz="2300" dirty="0"/>
              <a:t>Вредные привычки и пристрастия, осуждаемые родными</a:t>
            </a:r>
            <a:endParaRPr lang="en-US" altLang="zh-CN" sz="2300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D441F7A-4624-45D2-AE88-EEBA65185E6D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5119105" y="4718648"/>
            <a:ext cx="1877575" cy="506399"/>
          </a:xfrm>
        </p:spPr>
        <p:txBody>
          <a:bodyPr/>
          <a:lstStyle/>
          <a:p>
            <a:r>
              <a:rPr lang="ru-RU" altLang="zh-CN" sz="2300" dirty="0"/>
              <a:t>Отсутствие хобби</a:t>
            </a:r>
            <a:endParaRPr lang="en-US" altLang="zh-CN" sz="2300" dirty="0"/>
          </a:p>
          <a:p>
            <a:endParaRPr lang="en-US" altLang="zh-CN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EF68FE0-ADE3-4AB5-AC04-6C029B601AB2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3800104" y="2106075"/>
            <a:ext cx="2101932" cy="506399"/>
          </a:xfrm>
        </p:spPr>
        <p:txBody>
          <a:bodyPr/>
          <a:lstStyle/>
          <a:p>
            <a:r>
              <a:rPr lang="ru-RU" altLang="zh-CN" sz="2000" dirty="0"/>
              <a:t>Трудность в общении, вызванная особенностями характера или состоянием здоровья</a:t>
            </a:r>
            <a:endParaRPr lang="en-US" altLang="zh-CN" sz="2000" dirty="0"/>
          </a:p>
          <a:p>
            <a:endParaRPr lang="en-US" altLang="zh-CN" dirty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5140B95D-A59E-4E6C-BF07-5DD5E0E818A0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288977" y="2225200"/>
            <a:ext cx="2363189" cy="506399"/>
          </a:xfrm>
        </p:spPr>
        <p:txBody>
          <a:bodyPr/>
          <a:lstStyle/>
          <a:p>
            <a:pPr marL="457200" lvl="1" indent="0" algn="ctr">
              <a:buNone/>
            </a:pPr>
            <a:r>
              <a:rPr lang="ru-RU" altLang="zh-CN" sz="2300" dirty="0"/>
              <a:t>Желание найти понимание любовь, сочувствие</a:t>
            </a:r>
            <a:endParaRPr lang="en-US" altLang="zh-CN" sz="2300" dirty="0"/>
          </a:p>
        </p:txBody>
      </p:sp>
    </p:spTree>
    <p:extLst>
      <p:ext uri="{BB962C8B-B14F-4D97-AF65-F5344CB8AC3E}">
        <p14:creationId xmlns:p14="http://schemas.microsoft.com/office/powerpoint/2010/main" val="376090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 build="p"/>
      <p:bldP spid="19" grpId="0" build="p"/>
      <p:bldP spid="21" grpId="0" build="p"/>
      <p:bldP spid="23" grpId="0" build="p"/>
      <p:bldP spid="2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37">
            <a:extLst>
              <a:ext uri="{FF2B5EF4-FFF2-40B4-BE49-F238E27FC236}">
                <a16:creationId xmlns:a16="http://schemas.microsoft.com/office/drawing/2014/main" id="{478CB64C-71AF-6B72-8069-000DD2505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i="1" dirty="0"/>
              <a:t>Пути решения проблемы</a:t>
            </a:r>
            <a:endParaRPr lang="en-US" b="0" i="1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A2F9A05-8E79-46FF-1ABA-927EF2D69BC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2893" y="2067143"/>
            <a:ext cx="2254102" cy="866219"/>
          </a:xfrm>
        </p:spPr>
        <p:txBody>
          <a:bodyPr/>
          <a:lstStyle/>
          <a:p>
            <a:r>
              <a:rPr lang="ru-RU" b="0" dirty="0"/>
              <a:t>Контролирование времяпровождения</a:t>
            </a:r>
            <a:endParaRPr lang="en-US" b="0" dirty="0"/>
          </a:p>
        </p:txBody>
      </p:sp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0532F467-8DBE-D445-0CF7-D5D242DAD66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52892" y="2929823"/>
            <a:ext cx="2264735" cy="2464293"/>
          </a:xfrm>
        </p:spPr>
        <p:txBody>
          <a:bodyPr/>
          <a:lstStyle/>
          <a:p>
            <a:pPr lvl="0"/>
            <a:r>
              <a:rPr lang="ru-RU" sz="1800" dirty="0"/>
              <a:t>Установить будильник или таймер, напоминающий о том, что нужно прекратить деятельность в интернет</a:t>
            </a:r>
            <a:endParaRPr lang="en-US" sz="1800" dirty="0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48BF8F22-E288-84B0-03E9-82D678051D45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3062176" y="2067143"/>
            <a:ext cx="2083981" cy="866219"/>
          </a:xfrm>
        </p:spPr>
        <p:txBody>
          <a:bodyPr/>
          <a:lstStyle/>
          <a:p>
            <a:r>
              <a:rPr lang="ru-RU" b="0" dirty="0"/>
              <a:t>Психологическая </a:t>
            </a:r>
            <a:r>
              <a:rPr lang="ru-RU" b="0" dirty="0" err="1"/>
              <a:t>саморегуляция</a:t>
            </a:r>
            <a:endParaRPr lang="en-US" b="0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BACB9342-C47E-6729-46BE-F10DBB78182A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3062176" y="2929823"/>
            <a:ext cx="2083981" cy="2471878"/>
          </a:xfrm>
        </p:spPr>
        <p:txBody>
          <a:bodyPr/>
          <a:lstStyle/>
          <a:p>
            <a:r>
              <a:rPr lang="ru-RU" sz="2000" dirty="0"/>
              <a:t>Введение в свою жизнь медитаций, управление дыханием</a:t>
            </a:r>
            <a:endParaRPr lang="en-US" sz="2000" dirty="0"/>
          </a:p>
          <a:p>
            <a:endParaRPr lang="en-US" dirty="0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D0C47E92-8875-E555-5480-8A9BAEE853A7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5380074" y="2067143"/>
            <a:ext cx="1722475" cy="866219"/>
          </a:xfrm>
        </p:spPr>
        <p:txBody>
          <a:bodyPr/>
          <a:lstStyle/>
          <a:p>
            <a:r>
              <a:rPr lang="ru-RU" sz="2000" b="0" dirty="0"/>
              <a:t>Хобби</a:t>
            </a:r>
            <a:endParaRPr lang="en-US" sz="2000" b="0" dirty="0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DDCD388C-8374-D810-DCE5-554B7E05F55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5380075" y="2929823"/>
            <a:ext cx="1733106" cy="2464293"/>
          </a:xfrm>
        </p:spPr>
        <p:txBody>
          <a:bodyPr/>
          <a:lstStyle/>
          <a:p>
            <a:pPr lvl="0"/>
            <a:r>
              <a:rPr lang="ru-RU" sz="2000" dirty="0"/>
              <a:t>Найти занятие, которое будет по душе вне интернета</a:t>
            </a:r>
            <a:endParaRPr lang="en-US" sz="2000" dirty="0"/>
          </a:p>
          <a:p>
            <a:endParaRPr lang="en-US" dirty="0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B87AFF1A-EF07-5FBF-C582-29AE302A47D5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7325832" y="2067143"/>
            <a:ext cx="1865411" cy="866219"/>
          </a:xfrm>
        </p:spPr>
        <p:txBody>
          <a:bodyPr/>
          <a:lstStyle/>
          <a:p>
            <a:r>
              <a:rPr lang="ru-RU" sz="2000" b="0" dirty="0"/>
              <a:t>Общение</a:t>
            </a:r>
            <a:endParaRPr lang="en-US" sz="2000" b="0" dirty="0"/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E62055F1-67DB-9D6D-ABE2-20C3B2514A4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7315200" y="2929823"/>
            <a:ext cx="1876494" cy="2464293"/>
          </a:xfrm>
        </p:spPr>
        <p:txBody>
          <a:bodyPr/>
          <a:lstStyle/>
          <a:p>
            <a:pPr lvl="0"/>
            <a:r>
              <a:rPr lang="ru-RU" sz="2000" dirty="0"/>
              <a:t>Уделять больше времени семье, друзьям</a:t>
            </a:r>
            <a:endParaRPr lang="en-US" sz="2000" dirty="0"/>
          </a:p>
          <a:p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9303DF4A-6DF5-9082-4ABE-2B0D5433359A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9409814" y="2067143"/>
            <a:ext cx="2013651" cy="866219"/>
          </a:xfrm>
        </p:spPr>
        <p:txBody>
          <a:bodyPr/>
          <a:lstStyle/>
          <a:p>
            <a:r>
              <a:rPr lang="ru-RU" sz="1900" b="0" dirty="0"/>
              <a:t>Помощь психотерапевта </a:t>
            </a:r>
            <a:endParaRPr lang="en-US" sz="1900" b="0" dirty="0"/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0930742F-3693-100E-944F-A04AB5320145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9409813" y="2929823"/>
            <a:ext cx="2013651" cy="2464293"/>
          </a:xfrm>
        </p:spPr>
        <p:txBody>
          <a:bodyPr/>
          <a:lstStyle/>
          <a:p>
            <a:pPr lvl="0"/>
            <a:r>
              <a:rPr lang="ru-RU" sz="2000" dirty="0"/>
              <a:t>Посещать консультации по коррекции поведения, и сеансы психотерапии у специалиста</a:t>
            </a:r>
            <a:endParaRPr lang="en-US" sz="2000" dirty="0"/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679DA676-802B-4F1C-F2D7-8AB7BA23BD93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5177ED-2E57-8FF5-AFD8-AA79A7B24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2893" y="2066625"/>
            <a:ext cx="10870572" cy="859536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402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768" y="434772"/>
            <a:ext cx="2243507" cy="862400"/>
          </a:xfrm>
        </p:spPr>
        <p:txBody>
          <a:bodyPr/>
          <a:lstStyle/>
          <a:p>
            <a:r>
              <a:rPr lang="ru-RU" altLang="zh-CN" b="0" i="1" dirty="0"/>
              <a:t>Вывод</a:t>
            </a:r>
            <a:endParaRPr lang="en-US" b="0" i="1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74895" y="2264293"/>
            <a:ext cx="5553765" cy="2007158"/>
          </a:xfrm>
        </p:spPr>
        <p:txBody>
          <a:bodyPr/>
          <a:lstStyle/>
          <a:p>
            <a:r>
              <a:rPr lang="ru-RU" altLang="zh-CN" sz="2800" dirty="0"/>
              <a:t>Все сказанное заставляет задуматься, ведь от того как человек организует свой досуг – зависит формирование личностных качеств, потребностей, ценностных ориентаций.</a:t>
            </a:r>
          </a:p>
          <a:p>
            <a:endParaRPr lang="en-US" dirty="0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4162880A-4A88-ED9F-357E-65638ED8BB0C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573" y="802851"/>
            <a:ext cx="4452457" cy="4452457"/>
          </a:xfrm>
        </p:spPr>
      </p:pic>
      <p:pic>
        <p:nvPicPr>
          <p:cNvPr id="39" name="Picture Placeholder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75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>
            <a:extLst>
              <a:ext uri="{FF2B5EF4-FFF2-40B4-BE49-F238E27FC236}">
                <a16:creationId xmlns:a16="http://schemas.microsoft.com/office/drawing/2014/main" id="{AD2C8D04-263D-9589-1CFF-A5968D7C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433" y="978197"/>
            <a:ext cx="5450958" cy="3698952"/>
          </a:xfrm>
        </p:spPr>
        <p:txBody>
          <a:bodyPr/>
          <a:lstStyle/>
          <a:p>
            <a:r>
              <a:rPr lang="ru-RU" altLang="zh-CN" sz="2800" b="0" dirty="0"/>
              <a:t>Ни один интернет - ресурс не заменит вам живого общения. </a:t>
            </a:r>
            <a:br>
              <a:rPr lang="ru-RU" altLang="zh-CN" sz="2800" b="0" dirty="0"/>
            </a:br>
            <a:br>
              <a:rPr lang="ru-RU" altLang="zh-CN" sz="2800" b="0" dirty="0"/>
            </a:br>
            <a:r>
              <a:rPr lang="ru-RU" altLang="zh-CN" sz="2800" b="0" dirty="0"/>
              <a:t>Больше встречайтесь с друзьями, посещайте разные кружки, музеи, чаще гуляйте, ведь </a:t>
            </a:r>
            <a:r>
              <a:rPr lang="ru-RU" altLang="zh-CN" sz="2800" b="0" i="1" dirty="0"/>
              <a:t>жизнь</a:t>
            </a:r>
            <a:r>
              <a:rPr lang="ru-RU" altLang="zh-CN" sz="2800" b="0" dirty="0"/>
              <a:t> за пределами интернета существует и она </a:t>
            </a:r>
            <a:r>
              <a:rPr lang="ru-RU" altLang="zh-CN" sz="2800" b="0" i="1" dirty="0"/>
              <a:t>прекрасна</a:t>
            </a:r>
            <a:r>
              <a:rPr lang="ru-RU" altLang="zh-CN" sz="2800" b="0" dirty="0"/>
              <a:t>!</a:t>
            </a:r>
            <a:endParaRPr lang="en-US" sz="2800" b="0" dirty="0"/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496155F4-61B2-441D-9F16-788866450DA2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" y="2493385"/>
            <a:ext cx="1484415" cy="1289394"/>
          </a:xfrm>
        </p:spPr>
      </p:pic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BCD5762E-DD49-42B3-9CA8-46A4AD7193E2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826" y="2502098"/>
            <a:ext cx="1448789" cy="1289394"/>
          </a:xfrm>
        </p:spPr>
      </p:pic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1051CD21-1408-4D13-BF0B-0D7013AD2D0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483" y="3194928"/>
            <a:ext cx="1496291" cy="1289394"/>
          </a:xfrm>
        </p:spPr>
      </p:pic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B746A775-E65C-70F6-9DB4-E51F7F2DAECE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91" y="5238680"/>
            <a:ext cx="1472540" cy="1375138"/>
          </a:xfrm>
        </p:spPr>
      </p:pic>
    </p:spTree>
    <p:extLst>
      <p:ext uri="{BB962C8B-B14F-4D97-AF65-F5344CB8AC3E}">
        <p14:creationId xmlns:p14="http://schemas.microsoft.com/office/powerpoint/2010/main" val="52927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13663CA-BA5A-41E7-1FBE-D38846DFE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8450" y="1282535"/>
            <a:ext cx="5978126" cy="4186369"/>
          </a:xfrm>
        </p:spPr>
        <p:txBody>
          <a:bodyPr/>
          <a:lstStyle/>
          <a:p>
            <a:r>
              <a:rPr lang="ru-RU" b="0" dirty="0"/>
              <a:t>Одно дело — общаться с людьми, видя их перед собой, и совсем другое — стучать по клавиатуре, получая в ответ цепочки символов. Боюсь, что распространение таких бесконтактных и абстрактных отношений в ущерб живому непосредственному общению неприятным образом скажется на характере людей. Сделает их менее человечными.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2CEC6EF-006F-693B-5D79-47FD797CB2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036622" y="5874963"/>
            <a:ext cx="4672693" cy="523264"/>
          </a:xfrm>
        </p:spPr>
        <p:txBody>
          <a:bodyPr/>
          <a:lstStyle/>
          <a:p>
            <a:r>
              <a:rPr lang="ru-RU" sz="2000" dirty="0" err="1"/>
              <a:t>Ноам</a:t>
            </a:r>
            <a:r>
              <a:rPr lang="ru-RU" sz="2000" dirty="0"/>
              <a:t> </a:t>
            </a:r>
            <a:r>
              <a:rPr lang="ru-RU" sz="2000" dirty="0" err="1"/>
              <a:t>Хомски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A3B864-5E85-99D2-93E5-5CA1F4F35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550" y="1811620"/>
            <a:ext cx="7671461" cy="1263062"/>
          </a:xfrm>
        </p:spPr>
        <p:txBody>
          <a:bodyPr/>
          <a:lstStyle/>
          <a:p>
            <a:pPr algn="ctr"/>
            <a:r>
              <a:rPr lang="ru-RU" sz="4000" dirty="0"/>
              <a:t>Я вижу мир сквозь призму </a:t>
            </a:r>
            <a:r>
              <a:rPr lang="en-US" sz="4000" dirty="0"/>
              <a:t>IT</a:t>
            </a:r>
            <a:br>
              <a:rPr lang="ru-RU" sz="1050" dirty="0"/>
            </a:br>
            <a:br>
              <a:rPr lang="ru-RU" sz="3600" b="0" dirty="0"/>
            </a:br>
            <a:endParaRPr lang="en-US" sz="3600" b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85E0237-B9A1-0B58-E0AA-05EF84817EB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552743" y="4131139"/>
            <a:ext cx="5530960" cy="760288"/>
          </a:xfrm>
        </p:spPr>
        <p:txBody>
          <a:bodyPr/>
          <a:lstStyle/>
          <a:p>
            <a:r>
              <a:rPr lang="ru-RU" sz="2000" dirty="0"/>
              <a:t>Преподаватель: Кудрявцева Ольга Сергеевна</a:t>
            </a:r>
            <a:endParaRPr lang="en-US" sz="2000" dirty="0">
              <a:latin typeface="Posterama"/>
            </a:endParaRPr>
          </a:p>
        </p:txBody>
      </p:sp>
      <p:pic>
        <p:nvPicPr>
          <p:cNvPr id="30" name="Picture placeholder 29">
            <a:extLst>
              <a:ext uri="{FF2B5EF4-FFF2-40B4-BE49-F238E27FC236}">
                <a16:creationId xmlns:a16="http://schemas.microsoft.com/office/drawing/2014/main" id="{18C88B4D-F554-49C2-A23C-DFE94D4C835B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011" y="1203380"/>
            <a:ext cx="4302801" cy="4302801"/>
          </a:xfrm>
        </p:spPr>
      </p:pic>
      <p:pic>
        <p:nvPicPr>
          <p:cNvPr id="12" name="Shape 31">
            <a:extLst>
              <a:ext uri="{FF2B5EF4-FFF2-40B4-BE49-F238E27FC236}">
                <a16:creationId xmlns:a16="http://schemas.microsoft.com/office/drawing/2014/main" id="{A2E096B7-3B4F-355B-58E5-41784AC8B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7083703" y="3731627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pic>
        <p:nvPicPr>
          <p:cNvPr id="13" name="Shape 33">
            <a:extLst>
              <a:ext uri="{FF2B5EF4-FFF2-40B4-BE49-F238E27FC236}">
                <a16:creationId xmlns:a16="http://schemas.microsoft.com/office/drawing/2014/main" id="{4D81E37E-7366-D88D-83B8-BBA577CA4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491452" y="646331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2" name="TextBox 1"/>
          <p:cNvSpPr txBox="1"/>
          <p:nvPr/>
        </p:nvSpPr>
        <p:spPr>
          <a:xfrm>
            <a:off x="1067220" y="0"/>
            <a:ext cx="10057561" cy="83099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Государственное профессиональное образовательное учреждение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«Кузнецкий индустриальный техникум»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" y="2562076"/>
            <a:ext cx="7869010" cy="12003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Posterama Text SemiBold"/>
              </a:rPr>
              <a:t>Интернет зависимость –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Posterama Text SemiBold"/>
              </a:rPr>
              <a:t>проблема современного общества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38B8FD-027C-4789-9DA6-B287AE87243E}"/>
              </a:ext>
            </a:extLst>
          </p:cNvPr>
          <p:cNvSpPr txBox="1"/>
          <p:nvPr/>
        </p:nvSpPr>
        <p:spPr>
          <a:xfrm>
            <a:off x="9828854" y="6383160"/>
            <a:ext cx="2363146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2000" dirty="0">
                <a:solidFill>
                  <a:prstClr val="white"/>
                </a:solidFill>
                <a:ea typeface="微软雅黑"/>
                <a:cs typeface="Posterama" panose="020B0504020200020000" pitchFamily="34" charset="0"/>
              </a:rPr>
              <a:t>Новокузнецк, 2024</a:t>
            </a:r>
          </a:p>
        </p:txBody>
      </p:sp>
    </p:spTree>
    <p:extLst>
      <p:ext uri="{BB962C8B-B14F-4D97-AF65-F5344CB8AC3E}">
        <p14:creationId xmlns:p14="http://schemas.microsoft.com/office/powerpoint/2010/main" val="66479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/>
      <p:bldP spid="2" grpId="0"/>
      <p:bldP spid="4" grpId="0"/>
      <p:bldP spid="3" grpId="0"/>
    </p:bldLst>
  </p:timing>
</p:sld>
</file>

<file path=ppt/theme/theme1.xml><?xml version="1.0" encoding="utf-8"?>
<a:theme xmlns:a="http://schemas.openxmlformats.org/drawingml/2006/main" name="Custom">
  <a:themeElements>
    <a:clrScheme name="Custom 7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903"/>
      </a:accent2>
      <a:accent3>
        <a:srgbClr val="75262A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0">
      <a:majorFont>
        <a:latin typeface="Posterama Text Black"/>
        <a:ea typeface=""/>
        <a:cs typeface="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exagon Dark Presentation_win32_v2" id="{93B44BEE-AA18-4720-B555-E5F46C5F93FC}" vid="{88E458CA-BB4B-4D24-B4FE-119ECB54A9B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DB3C62-858A-4A01-AFEF-21E0BB8CE262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sharepoint/v3"/>
    <ds:schemaRef ds:uri="http://purl.org/dc/elements/1.1/"/>
    <ds:schemaRef ds:uri="16c05727-aa75-4e4a-9b5f-8a80a1165891"/>
    <ds:schemaRef ds:uri="http://www.w3.org/XML/1998/namespace"/>
    <ds:schemaRef ds:uri="http://schemas.microsoft.com/office/2006/documentManagement/types"/>
    <ds:schemaRef ds:uri="http://purl.org/dc/terms/"/>
    <ds:schemaRef ds:uri="71af3243-3dd4-4a8d-8c0d-dd76da1f02a5"/>
    <ds:schemaRef ds:uri="http://schemas.openxmlformats.org/package/2006/metadata/core-propertie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B0009351-EDD4-484E-ACD6-D50CCB1376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77570E-71D6-4005-B631-1B00A1197B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403</Words>
  <Application>Microsoft Office PowerPoint</Application>
  <PresentationFormat>Широкоэкранный</PresentationFormat>
  <Paragraphs>76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等线</vt:lpstr>
      <vt:lpstr>Abadi</vt:lpstr>
      <vt:lpstr>Arial</vt:lpstr>
      <vt:lpstr>Calibri</vt:lpstr>
      <vt:lpstr>Posterama</vt:lpstr>
      <vt:lpstr>Posterama Text Black</vt:lpstr>
      <vt:lpstr>Posterama Text SemiBold</vt:lpstr>
      <vt:lpstr>Wingdings</vt:lpstr>
      <vt:lpstr>Custom</vt:lpstr>
      <vt:lpstr>Я вижу мир сквозь призму IT  </vt:lpstr>
      <vt:lpstr>Содержание</vt:lpstr>
      <vt:lpstr>Цель</vt:lpstr>
      <vt:lpstr>Задачи</vt:lpstr>
      <vt:lpstr>Навязчивое стремление использовать Интернет и избыточное пользование им, проведение большого количества времени в Сети.</vt:lpstr>
      <vt:lpstr>Статистика  интернет - зависимости</vt:lpstr>
      <vt:lpstr>Признаки интернет - зависимости</vt:lpstr>
      <vt:lpstr>Причины возникновения</vt:lpstr>
      <vt:lpstr>Пути решения проблемы</vt:lpstr>
      <vt:lpstr>Вывод</vt:lpstr>
      <vt:lpstr>Ни один интернет - ресурс не заменит вам живого общения.   Больше встречайтесь с друзьями, посещайте разные кружки, музеи, чаще гуляйте, ведь жизнь за пределами интернета существует и она прекрасна!</vt:lpstr>
      <vt:lpstr>Одно дело — общаться с людьми, видя их перед собой, и совсем другое — стучать по клавиатуре, получая в ответ цепочки символов. Боюсь, что распространение таких бесконтактных и абстрактных отношений в ущерб живому непосредственному общению неприятным образом скажется на характере людей. Сделает их менее человечными.</vt:lpstr>
      <vt:lpstr>Я вижу мир сквозь призму IT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2023-09-14T05:46:04Z</dcterms:created>
  <dcterms:modified xsi:type="dcterms:W3CDTF">2024-01-31T02:23:37Z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