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05.05.2025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66"/>
            <a:ext cx="9188908" cy="685163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60648"/>
            <a:ext cx="7772400" cy="4104455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Мастер-класс:</a:t>
            </a:r>
            <a:b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«Крупы как средство развития мелкой моторики рук у детей дошкольного возраста»</a:t>
            </a:r>
            <a:endParaRPr lang="ru-RU" sz="4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7056784" cy="1800200"/>
          </a:xfrm>
        </p:spPr>
        <p:txBody>
          <a:bodyPr>
            <a:normAutofit/>
          </a:bodyPr>
          <a:lstStyle/>
          <a:p>
            <a:pPr algn="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</a:t>
            </a:r>
            <a:b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воспитатель </a:t>
            </a:r>
          </a:p>
          <a:p>
            <a:pPr algn="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Панферова С.А.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6591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669" y="0"/>
            <a:ext cx="919912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332657"/>
            <a:ext cx="8424936" cy="3096343"/>
          </a:xfrm>
        </p:spPr>
        <p:txBody>
          <a:bodyPr>
            <a:normAutofit/>
          </a:bodyPr>
          <a:lstStyle/>
          <a:p>
            <a:pPr algn="l"/>
            <a:r>
              <a:rPr lang="ru-RU" sz="27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знаний педагогов по использованию нетрадиционных техник, способствующих развитию мелкой моторики, пропаганда и распространение разновидностей форм работы.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2996952"/>
            <a:ext cx="8640960" cy="3528392"/>
          </a:xfrm>
        </p:spPr>
        <p:txBody>
          <a:bodyPr>
            <a:normAutofit fontScale="77500" lnSpcReduction="20000"/>
          </a:bodyPr>
          <a:lstStyle/>
          <a:p>
            <a:r>
              <a:rPr lang="ru-RU" sz="3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r>
              <a:rPr lang="ru-RU" sz="3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Познакомить участников мастер-класса с эффективными методами использования нетрадиционных техник, способствующих развитию мелкой моторики у детей дошкольного возраста.</a:t>
            </a:r>
          </a:p>
          <a:p>
            <a:r>
              <a:rPr lang="ru-RU" sz="3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Закрепить умения  применять полученные знания в практике.</a:t>
            </a:r>
          </a:p>
          <a:p>
            <a:r>
              <a:rPr lang="ru-RU" sz="3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Повысить мотивацию к овладению нетрадиционными техниками, широкому применению в совместной деятельности с ребенком.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102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бычные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вещи, которые нас окружают в быту, могут использоваться с большой пользой для 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ребенка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070" y="2060848"/>
            <a:ext cx="6535737" cy="4352925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598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того чтобы помочь детям справиться с ожидающими их сложными задачами, нужно позаботиться о своевременном и полноценном формировании у них речи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132856"/>
            <a:ext cx="6390456" cy="4260304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8755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7" y="0"/>
            <a:ext cx="919912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26370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ребенок умеет, хочет и стремится делать руками, тем он умнее и изобретательнее. Ведь на кончиках пальцев - неиссякаемый источник творческой мысли, который питает мозг ребенка. Вся история развития человечества доказывает, что движения руки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тесно связано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речью. Совершенствование мелкой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 —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совершенствование речи.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27398"/>
            <a:ext cx="5084057" cy="2859782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1061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2751032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Пальчиковые игры и упражнения - уникальное средство для развития мелкой моторики и речи в их единстве и взаимосвязи. В этой технологии предложено множество разнообразных игр для развития мелкой моторики рук, среди которых ведущее место занимают двигательные упражнения с нетрадиционным использованием различных предметов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67004"/>
            <a:ext cx="2043041" cy="2043041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860" y="4653136"/>
            <a:ext cx="2611251" cy="195691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064482"/>
            <a:ext cx="1872208" cy="1751773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27" y="3054455"/>
            <a:ext cx="2303374" cy="1771826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054455"/>
            <a:ext cx="2242467" cy="1771826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213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78298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Движение —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способ познания мира. Значит, чем точнее и четче будут движения ребенка, тем глубже и осмысленнее станет его знакомство с миром.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2276872"/>
            <a:ext cx="6293637" cy="4195758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64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предметами способствуют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творческой активности, мышления, речи,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мелких мышц рук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Вырабатываются ловкость, умение управлять своими движениями, концентрировать внимание на одном виде деятельности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11017"/>
            <a:ext cx="2978202" cy="2231908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6537" y="2852936"/>
            <a:ext cx="3222104" cy="214807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682564"/>
            <a:ext cx="2838178" cy="1920120"/>
          </a:xfrm>
          <a:prstGeom prst="rect">
            <a:avLst/>
          </a:prstGeom>
          <a:noFill/>
          <a:ln w="28575">
            <a:solidFill>
              <a:srgbClr val="00206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6008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16" y="9841"/>
            <a:ext cx="9183333" cy="684815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404665"/>
            <a:ext cx="8352928" cy="1656183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Нетрадиционное использование предметов: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2348880"/>
            <a:ext cx="8280920" cy="4176464"/>
          </a:xfrm>
        </p:spPr>
        <p:txBody>
          <a:bodyPr>
            <a:normAutofit/>
          </a:bodyPr>
          <a:lstStyle/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стимулирует умственную деятельность,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способствует хорошему эмоциональному настрою,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повышает общий тонус,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снижает психоэмоциональное напряжение,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координирует движения пальцев рук,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расширяет словарный запас,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приучает руку к осознанным, точным, целенаправленным движениям.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810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9912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68960"/>
            <a:ext cx="8229600" cy="324036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388" y="1052736"/>
            <a:ext cx="4463058" cy="3347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90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166</Words>
  <Application>Microsoft Office PowerPoint</Application>
  <PresentationFormat>Экран (4:3)</PresentationFormat>
  <Paragraphs>23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Мастер-класс:  «Крупы как средство развития мелкой моторики рук у детей дошкольного возраста»</vt:lpstr>
      <vt:lpstr>Цель: Повышение уровня знаний педагогов по использованию нетрадиционных техник, способствующих развитию мелкой моторики, пропаганда и распространение разновидностей форм работы. </vt:lpstr>
      <vt:lpstr>Обычные вещи, которые нас окружают в быту, могут использоваться с большой пользой для развития ребенка </vt:lpstr>
      <vt:lpstr>Для того чтобы помочь детям справиться с ожидающими их сложными задачами, нужно позаботиться о своевременном и полноценном формировании у них речи</vt:lpstr>
      <vt:lpstr>Чем больше ребенок умеет, хочет и стремится делать руками, тем он умнее и изобретательнее. Ведь на кончиках пальцев - неиссякаемый источник творческой мысли, который питает мозг ребенка. Вся история развития человечества доказывает, что движения руки тесно связано с речью. Совершенствование мелкой моторики — это совершенствование речи. </vt:lpstr>
      <vt:lpstr>Пальчиковые игры и упражнения - уникальное средство для развития мелкой моторики и речи в их единстве и взаимосвязи. В этой технологии предложено множество разнообразных игр для развития мелкой моторики рук, среди которых ведущее место занимают двигательные упражнения с нетрадиционным использованием различных предметов</vt:lpstr>
      <vt:lpstr>Движение — есть способ познания мира. Значит, чем точнее и четче будут движения ребенка, тем глубже и осмысленнее станет его знакомство с миром. </vt:lpstr>
      <vt:lpstr>Игры с предметами способствуют развитию творческой активности, мышления, речи, мелких мышц рук. Вырабатываются ловкость, умение управлять своими движениями, концентрировать внимание на одном виде деятельности</vt:lpstr>
      <vt:lpstr>Нетрадиционное использование предметов: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UserNC</dc:creator>
  <cp:lastModifiedBy>UserNC</cp:lastModifiedBy>
  <cp:revision>11</cp:revision>
  <dcterms:created xsi:type="dcterms:W3CDTF">2023-03-02T05:21:11Z</dcterms:created>
  <dcterms:modified xsi:type="dcterms:W3CDTF">2025-05-05T07:15:47Z</dcterms:modified>
</cp:coreProperties>
</file>