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351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854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787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304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572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904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601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569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203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893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486121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2643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6437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3029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6932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558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A3A81-B13F-4EA0-B6F9-BA73FE1D773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DDBE9CD-D9DA-4643-AB73-DBAD0C4F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288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Одиночество человека в мире людей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Учитель: Орустук Эрна </a:t>
            </a:r>
            <a:r>
              <a:rPr lang="ru-RU" dirty="0" err="1" smtClean="0"/>
              <a:t>Эрес-ооловна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333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урока: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Показать трагедию одиночества в мире других людей в рассказах </a:t>
            </a:r>
            <a:r>
              <a:rPr lang="ru-RU" dirty="0" err="1" smtClean="0"/>
              <a:t>А.П.Чехова</a:t>
            </a:r>
            <a:r>
              <a:rPr lang="ru-RU" dirty="0" smtClean="0"/>
              <a:t> и </a:t>
            </a:r>
            <a:r>
              <a:rPr lang="ru-RU" dirty="0" err="1" smtClean="0"/>
              <a:t>Ш.М.Сувана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Исследовать писательское мастерство писателей;</a:t>
            </a:r>
          </a:p>
          <a:p>
            <a:r>
              <a:rPr lang="ru-RU" dirty="0" smtClean="0"/>
              <a:t>Создать условия для развития читательского вкуса, умения видеть текст и осмыслять его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6778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Тоска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Печаль      Грусть   Уныние…..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751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какой ситуации меня не слышат другие люди?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 хотят слышать</a:t>
            </a:r>
          </a:p>
          <a:p>
            <a:r>
              <a:rPr lang="ru-RU" dirty="0" smtClean="0"/>
              <a:t>Думают только о себе</a:t>
            </a:r>
          </a:p>
          <a:p>
            <a:r>
              <a:rPr lang="ru-RU" dirty="0" smtClean="0"/>
              <a:t>Не интересуются</a:t>
            </a:r>
          </a:p>
          <a:p>
            <a:r>
              <a:rPr lang="ru-RU" dirty="0" smtClean="0"/>
              <a:t>Игнорируют сознательно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Вывод: Люди глухи!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3539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рассказов «Тоска» и «Городские собаки»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6493335"/>
              </p:ext>
            </p:extLst>
          </p:nvPr>
        </p:nvGraphicFramePr>
        <p:xfrm>
          <a:off x="677863" y="2160588"/>
          <a:ext cx="8596313" cy="430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904"/>
                <a:gridCol w="3416100"/>
                <a:gridCol w="350330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«Тоска»</a:t>
                      </a:r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«Городские собаки»</a:t>
                      </a:r>
                      <a:endParaRPr lang="ru-RU" dirty="0"/>
                    </a:p>
                  </a:txBody>
                  <a:tcPr marL="74751" marR="7475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Главные герои</a:t>
                      </a:r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Иона Потапов</a:t>
                      </a:r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Имя героя не</a:t>
                      </a:r>
                      <a:r>
                        <a:rPr lang="ru-RU" baseline="0" dirty="0" smtClean="0"/>
                        <a:t> указано</a:t>
                      </a:r>
                      <a:endParaRPr lang="ru-RU" dirty="0"/>
                    </a:p>
                  </a:txBody>
                  <a:tcPr marL="74751" marR="7475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Причина, по которой они оказались</a:t>
                      </a:r>
                      <a:r>
                        <a:rPr lang="ru-RU" baseline="0" dirty="0" smtClean="0"/>
                        <a:t> в одиночестве</a:t>
                      </a:r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Умер сын</a:t>
                      </a:r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 причине болезни все отвернулись от него</a:t>
                      </a:r>
                      <a:endParaRPr lang="ru-RU" dirty="0"/>
                    </a:p>
                  </a:txBody>
                  <a:tcPr marL="74751" marR="7475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Кому рассказывают</a:t>
                      </a:r>
                      <a:r>
                        <a:rPr lang="ru-RU" baseline="0" dirty="0" smtClean="0"/>
                        <a:t> герои о своем </a:t>
                      </a:r>
                      <a:r>
                        <a:rPr lang="ru-RU" baseline="0" dirty="0" smtClean="0"/>
                        <a:t>горе?</a:t>
                      </a:r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Иона Потапов рассказывает лошади</a:t>
                      </a:r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Герой рассказывает</a:t>
                      </a:r>
                      <a:r>
                        <a:rPr lang="ru-RU" baseline="0" dirty="0" smtClean="0"/>
                        <a:t> собаке</a:t>
                      </a:r>
                      <a:endParaRPr lang="ru-RU" dirty="0"/>
                    </a:p>
                  </a:txBody>
                  <a:tcPr marL="74751" marR="7475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 чем они рассказали?</a:t>
                      </a:r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 смерти</a:t>
                      </a:r>
                      <a:r>
                        <a:rPr lang="ru-RU" baseline="0" dirty="0" smtClean="0"/>
                        <a:t> своего сына, о невыносимой тоске</a:t>
                      </a:r>
                      <a:endParaRPr lang="ru-RU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 своей прожитой жизни. Были у него</a:t>
                      </a:r>
                      <a:r>
                        <a:rPr lang="ru-RU" baseline="0" dirty="0" smtClean="0"/>
                        <a:t> и веселые и грустные моменты</a:t>
                      </a:r>
                      <a:endParaRPr lang="ru-RU" dirty="0"/>
                    </a:p>
                  </a:txBody>
                  <a:tcPr marL="74751" marR="7475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3430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Перед нами произведения, написанные в разные эпохи, писателями разных национальностей заставляют задуматься нас всех о самом главном.</a:t>
            </a:r>
          </a:p>
          <a:p>
            <a:pPr marL="0" indent="0" algn="ctr">
              <a:buNone/>
            </a:pPr>
            <a:r>
              <a:rPr lang="ru-RU" dirty="0" smtClean="0"/>
              <a:t>О чем?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5"/>
                </a:solidFill>
              </a:rPr>
              <a:t>О сочувствии  О сострадании  О добром отношении друг к другу</a:t>
            </a:r>
          </a:p>
          <a:p>
            <a:pPr marL="0" indent="0">
              <a:buNone/>
            </a:pPr>
            <a:r>
              <a:rPr lang="ru-RU" dirty="0" smtClean="0"/>
              <a:t>  Потому что чувство сострадания, сопричастности помогает пережить самые тяжелые моменты в жизни человека, ведь не случайно говорят «словом можно убить, словом можно спасти, словом можно полки за собой повести»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2998204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70</TotalTime>
  <Words>228</Words>
  <Application>Microsoft Office PowerPoint</Application>
  <PresentationFormat>Широкоэкранный</PresentationFormat>
  <Paragraphs>35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Times New Roman</vt:lpstr>
      <vt:lpstr>Trebuchet MS</vt:lpstr>
      <vt:lpstr>Wingdings 3</vt:lpstr>
      <vt:lpstr>Грань</vt:lpstr>
      <vt:lpstr>Одиночество человека в мире людей </vt:lpstr>
      <vt:lpstr>Цель урока:</vt:lpstr>
      <vt:lpstr>Презентация PowerPoint</vt:lpstr>
      <vt:lpstr>В какой ситуации меня не слышат другие люди?</vt:lpstr>
      <vt:lpstr>Анализ рассказов «Тоска» и «Городские собаки»</vt:lpstr>
      <vt:lpstr>Вывод: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одиночество человека в мире людей </dc:title>
  <dc:creator>Учетная запись Майкрософт</dc:creator>
  <cp:lastModifiedBy>111 шк 20</cp:lastModifiedBy>
  <cp:revision>7</cp:revision>
  <dcterms:created xsi:type="dcterms:W3CDTF">2025-11-22T14:15:14Z</dcterms:created>
  <dcterms:modified xsi:type="dcterms:W3CDTF">2025-11-27T07:36:15Z</dcterms:modified>
</cp:coreProperties>
</file>