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66" r:id="rId6"/>
    <p:sldId id="265" r:id="rId7"/>
    <p:sldId id="259" r:id="rId8"/>
    <p:sldId id="260" r:id="rId9"/>
    <p:sldId id="276" r:id="rId10"/>
    <p:sldId id="277" r:id="rId11"/>
    <p:sldId id="267" r:id="rId12"/>
    <p:sldId id="271" r:id="rId13"/>
    <p:sldId id="273" r:id="rId14"/>
    <p:sldId id="269" r:id="rId15"/>
    <p:sldId id="272" r:id="rId16"/>
    <p:sldId id="268" r:id="rId17"/>
    <p:sldId id="270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07513244">
            <a:extLst>
              <a:ext uri="{FF2B5EF4-FFF2-40B4-BE49-F238E27FC236}">
                <a16:creationId xmlns:a16="http://schemas.microsoft.com/office/drawing/2014/main" xmlns="" id="{5931D7F9-001D-48B6-A24F-7E584AC85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2276872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Обобщение опыта воспитательной работы в творческом объединении «Лилия»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(на примере открытого мероприятия «Посвящение в </a:t>
            </a:r>
            <a:r>
              <a:rPr lang="ru-RU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циркачата</a:t>
            </a: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»)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383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4731196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Авторы: </a:t>
            </a:r>
            <a:r>
              <a:rPr lang="ru-RU" sz="1600" b="1" dirty="0" err="1">
                <a:solidFill>
                  <a:srgbClr val="0000FF"/>
                </a:solidFill>
                <a:latin typeface="Times New Roman" pitchFamily="18" charset="0"/>
              </a:rPr>
              <a:t>Гращенко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 Анна Юрьевна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кандидат педагогических наук 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МАУ ДО «ДДТ «Юность» им. В.П. Макеева»                                                             </a:t>
            </a:r>
            <a:r>
              <a:rPr lang="ru-RU" sz="1600" b="1" dirty="0" err="1">
                <a:solidFill>
                  <a:srgbClr val="0000FF"/>
                </a:solidFill>
                <a:latin typeface="Times New Roman" pitchFamily="18" charset="0"/>
              </a:rPr>
              <a:t>Крачковская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 Татьяна Владимировна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МАУ ДО «ДДТ «Юность» им. </a:t>
            </a:r>
            <a:r>
              <a:rPr lang="ru-RU" sz="1600" b="1" dirty="0" err="1">
                <a:solidFill>
                  <a:srgbClr val="0000FF"/>
                </a:solidFill>
                <a:latin typeface="Times New Roman" pitchFamily="18" charset="0"/>
              </a:rPr>
              <a:t>В.П.Макеева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» </a:t>
            </a:r>
          </a:p>
        </p:txBody>
      </p:sp>
      <p:pic>
        <p:nvPicPr>
          <p:cNvPr id="11" name="Picture 6" descr="logotip_1">
            <a:extLst>
              <a:ext uri="{FF2B5EF4-FFF2-40B4-BE49-F238E27FC236}">
                <a16:creationId xmlns:a16="http://schemas.microsoft.com/office/drawing/2014/main" xmlns="" id="{9F649AF6-56CF-4016-A8E8-66E7844A9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smile7701">
            <a:extLst>
              <a:ext uri="{FF2B5EF4-FFF2-40B4-BE49-F238E27FC236}">
                <a16:creationId xmlns:a16="http://schemas.microsoft.com/office/drawing/2014/main" xmlns="" id="{63A5A7A5-C4BD-44C4-924B-994F38CF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142852"/>
            <a:ext cx="842968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Приходить без опозданий,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Выполнять свои задания!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Джейн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Дисциплину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соблюдать,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Трюки дома выполнять!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Коллектив не подводить,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Цирк до старости любить!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Джейн и Бил читают клятву, дети три раза повторяют слово «Клянемся».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Сегодня  по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Пиратско-цирковому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морю с вами путешествовали участники циркового коллектива «Лилия», Педагоги дополнительного образования Дома детского творчества «Юность» Анна Юрьевна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Гращенко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Татьяна Владимировна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Крачковская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хореограф – Екатерина Викторовна Рыбальченко.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Участники циркового коллектива «Коломбина», Педагоги дополнительного образования Лидия Георгиевна Вальтер, Юрий Анатольевич Снегирев, Марина Александровна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Карлыханова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Ольга Вячеславовна Бокова.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Джейн и Бил проводят «Парад Алле»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Вот такие юные, но очень талантливые ребята занимаются в цирковых коллективах «Лилия» и «Коломбина». И пока их имена еще не очень известны, но мы уверены если они будут так же стараться и трудиться на репетициях и тренировках, то они станут известны на весь мир.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Мы поздравляем наших самых маленьких участников коллективов теперь они настоящие цирковые артисты.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именно они являются самым дорогим сокровищем! Ведь они это будущее нашего цирка!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 мы не прощаемся с вами, а говорим до новых ярких, цирковых встреч!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Звучат тематические музыкальные фонограммы, зрители покидают зал.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smile7701">
            <a:extLst>
              <a:ext uri="{FF2B5EF4-FFF2-40B4-BE49-F238E27FC236}">
                <a16:creationId xmlns:a16="http://schemas.microsoft.com/office/drawing/2014/main" xmlns="" id="{EE7BB165-5357-4A7F-9C12-660D595F8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20272" y="244166"/>
            <a:ext cx="2042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</p:txBody>
      </p:sp>
      <p:pic>
        <p:nvPicPr>
          <p:cNvPr id="18433" name="Picture 1" descr="5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643314"/>
            <a:ext cx="431653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8434" name="Picture 2" descr="-ezXtAJpoF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43438" y="3643314"/>
            <a:ext cx="431653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8435" name="Picture 3" descr="EKs-EY_-TrE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42910" y="642918"/>
            <a:ext cx="5543481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8436" name="Picture 4" descr="wfZ5WxlXQ0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642918"/>
            <a:ext cx="1965513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mile7701">
            <a:extLst>
              <a:ext uri="{FF2B5EF4-FFF2-40B4-BE49-F238E27FC236}">
                <a16:creationId xmlns:a16="http://schemas.microsoft.com/office/drawing/2014/main" xmlns="" id="{2886275C-5183-4DEC-AFDB-B1D7A2E8D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" name="Picture 1" descr="gYKB0LIJg6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431653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4338" name="Picture 2" descr="GyT-cuSFNq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714752"/>
            <a:ext cx="431653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 prst="slope"/>
          </a:sp3d>
        </p:spPr>
      </p:pic>
      <p:pic>
        <p:nvPicPr>
          <p:cNvPr id="14339" name="Picture 3" descr="wnktV5pCOgA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3438" y="428604"/>
            <a:ext cx="431653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4340" name="Picture 4" descr="3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4282" y="3714752"/>
            <a:ext cx="43200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mile7701">
            <a:extLst>
              <a:ext uri="{FF2B5EF4-FFF2-40B4-BE49-F238E27FC236}">
                <a16:creationId xmlns:a16="http://schemas.microsoft.com/office/drawing/2014/main" xmlns="" id="{14909F91-3A6D-4941-937C-62EBCC185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http://www.ddt-miass.ru/images/novosti/2017/11/11-40/26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357166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29700" name="Picture 4" descr="http://www.ddt-miass.ru/images/novosti/2017/11/11-40/2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7166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9702" name="Picture 6" descr="http://www.ddt-miass.ru/images/novosti/2017/11/11-40/3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3429000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29704" name="Picture 8" descr="http://www.ddt-miass.ru/images/novosti/2017/11/11-40/28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429000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mile7701">
            <a:extLst>
              <a:ext uri="{FF2B5EF4-FFF2-40B4-BE49-F238E27FC236}">
                <a16:creationId xmlns:a16="http://schemas.microsoft.com/office/drawing/2014/main" xmlns="" id="{AA442BF0-7AA7-4160-9EF0-723B7E4F7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www.ddt-miass.ru/images/novosti/2017/11/11-40/36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14290"/>
            <a:ext cx="4530138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6388" name="Picture 4" descr="http://www.ddt-miass.ru/images/novosti/2017/11/11-40/5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14290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90" name="Picture 6" descr="http://www.ddt-miass.ru/images/novosti/2017/11/11-40/32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3500438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92" name="Picture 8" descr="http://www.ddt-miass.ru/images/novosti/2017/11/11-40/35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500438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>
            <a:bevelT prst="convex"/>
            <a:bevelB prst="convex"/>
            <a:contourClr>
              <a:srgbClr val="FFFF00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mile7701">
            <a:extLst>
              <a:ext uri="{FF2B5EF4-FFF2-40B4-BE49-F238E27FC236}">
                <a16:creationId xmlns:a16="http://schemas.microsoft.com/office/drawing/2014/main" xmlns="" id="{3CD5CAC6-A1F8-462F-AA0D-398770660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://www.ddt-miass.ru/images/novosti/2017/11/11-40/4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4454863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  <a:bevelB prst="slope"/>
          </a:sp3d>
        </p:spPr>
      </p:pic>
      <p:pic>
        <p:nvPicPr>
          <p:cNvPr id="30724" name="Picture 4" descr="http://www.ddt-miass.ru/images/novosti/2017/11/11-40/5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43314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  <a:bevelB prst="slope"/>
          </a:sp3d>
        </p:spPr>
      </p:pic>
      <p:pic>
        <p:nvPicPr>
          <p:cNvPr id="30726" name="Picture 6" descr="http://www.ddt-miass.ru/images/novosti/2017/11/11-40/4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43314"/>
            <a:ext cx="428628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  <a:bevelB prst="slope"/>
          </a:sp3d>
        </p:spPr>
      </p:pic>
      <p:pic>
        <p:nvPicPr>
          <p:cNvPr id="30728" name="Picture 8" descr="http://www.ddt-miass.ru/images/novosti/2017/11/11-40/4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214290"/>
            <a:ext cx="4317891" cy="2880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07513244">
            <a:extLst>
              <a:ext uri="{FF2B5EF4-FFF2-40B4-BE49-F238E27FC236}">
                <a16:creationId xmlns:a16="http://schemas.microsoft.com/office/drawing/2014/main" xmlns="" id="{27DAA265-050A-4EC5-92B0-2C3D7ADE6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26064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</p:txBody>
      </p:sp>
      <p:pic>
        <p:nvPicPr>
          <p:cNvPr id="17409" name="Рисунок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1133475"/>
            <a:ext cx="2295525" cy="2295525"/>
          </a:xfrm>
          <a:prstGeom prst="rect">
            <a:avLst/>
          </a:prstGeom>
          <a:noFill/>
        </p:spPr>
      </p:pic>
      <p:pic>
        <p:nvPicPr>
          <p:cNvPr id="8" name="Рисунок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45667" y="1196752"/>
            <a:ext cx="2295525" cy="2295525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0542" y="3794794"/>
            <a:ext cx="2296800" cy="2296800"/>
          </a:xfrm>
          <a:prstGeom prst="rect">
            <a:avLst/>
          </a:prstGeom>
        </p:spPr>
      </p:pic>
      <p:pic>
        <p:nvPicPr>
          <p:cNvPr id="3074" name="Picture 2" descr="https://pp.userapi.com/c841430/v841430919/2c13e/ZoP5SnU892k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5059" y="3793345"/>
            <a:ext cx="2339333" cy="229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07513244">
            <a:extLst>
              <a:ext uri="{FF2B5EF4-FFF2-40B4-BE49-F238E27FC236}">
                <a16:creationId xmlns:a16="http://schemas.microsoft.com/office/drawing/2014/main" xmlns="" id="{8193F264-09A8-4F84-8B74-74B719986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flipH="1">
            <a:off x="6893735" y="317748"/>
            <a:ext cx="25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1677" y="487025"/>
            <a:ext cx="6786610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Клятва </a:t>
            </a:r>
            <a:r>
              <a:rPr 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циркачат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AutoNum type="arabicPeriod"/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Цирковой не пропускать,</a:t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Час занятий чётко знать! </a:t>
            </a:r>
          </a:p>
          <a:p>
            <a:pPr marL="457200" indent="-457200" algn="ctr"/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(«Клянемся!»)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2. Приходить без опоздания,</a:t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Выполнять свои задания!</a:t>
            </a:r>
          </a:p>
          <a:p>
            <a:pPr marL="457200" indent="-457200" algn="ctr"/>
            <a:r>
              <a:rPr lang="ru-RU" sz="28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(«Клянемся!»)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Дисциплину соблюдать,</a:t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Трюки дома повторять!</a:t>
            </a:r>
          </a:p>
          <a:p>
            <a:pPr marL="457200" indent="-457200" algn="ctr"/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(«Клянемся!»)</a:t>
            </a:r>
          </a:p>
          <a:p>
            <a:pPr algn="ctr"/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Коллектив не подводить,</a:t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Цирк до старости любить!</a:t>
            </a:r>
          </a:p>
          <a:p>
            <a:pPr algn="ctr"/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(«Клянемся! Клянемся! Клянемся!»)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07513244">
            <a:extLst>
              <a:ext uri="{FF2B5EF4-FFF2-40B4-BE49-F238E27FC236}">
                <a16:creationId xmlns:a16="http://schemas.microsoft.com/office/drawing/2014/main" xmlns="" id="{B7A049D7-FE64-4D2E-8367-1FF85E61D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51720" y="1859339"/>
            <a:ext cx="62865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</a:p>
          <a:p>
            <a:pPr algn="ctr"/>
            <a:r>
              <a:rPr lang="ru-RU" sz="6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6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4905ABB8-13F1-4FF7-8AC8-496D69EEF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3924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smile7701">
            <a:extLst>
              <a:ext uri="{FF2B5EF4-FFF2-40B4-BE49-F238E27FC236}">
                <a16:creationId xmlns:a16="http://schemas.microsoft.com/office/drawing/2014/main" xmlns="" id="{03C02DC4-B413-4C47-A91B-66F6EE3E8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142976" y="500042"/>
            <a:ext cx="66437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МЕРОПРИЯТИЙ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подготовке и проведению «Посвящения в </a:t>
            </a:r>
            <a:r>
              <a:rPr lang="ru-RU" sz="1400" b="1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циркачата</a:t>
            </a: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Ноябрь 2017 г.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20272" y="161488"/>
            <a:ext cx="219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xmlns="" id="{37B23D16-F0EA-4DDB-ACD7-44A782A56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1143261"/>
              </p:ext>
            </p:extLst>
          </p:nvPr>
        </p:nvGraphicFramePr>
        <p:xfrm>
          <a:off x="785786" y="1340768"/>
          <a:ext cx="8167766" cy="5457865"/>
        </p:xfrm>
        <a:graphic>
          <a:graphicData uri="http://schemas.openxmlformats.org/drawingml/2006/table">
            <a:tbl>
              <a:tblPr/>
              <a:tblGrid>
                <a:gridCol w="3997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37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42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7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Мероприятия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ответственный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5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Обсуждение проведения концерта с руководством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«ДДТ «Юность»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Токминова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Н.Н.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Привлечение к участию в концерте циркового коллектива «Коломбины»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Токминова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Н.Н.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43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Обсуждение с руководителями циркового коллектива «Коломбины» порядка проведения концерта и концертных номеров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5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собрания с родителями детей, которые будут участвовать в «Посвящении в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циркачата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объединении «Лилия»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5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собрания с родителями детей, которые будут участвовать в «Посвящении в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циркачата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объединении «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Коломбина+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5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Заказ наградной продукции для детей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Родители объединения «Лилия»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95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Разработка «испытаний» для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циркачат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 группам обучения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91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Разработка идеи сценария и хода концерта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Шульгина Н.Н.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Слепых В.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0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Разработка афиши концерта «Посвящения в циркачата»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Ветлина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Ю.С.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641477" y="1497172"/>
          <a:ext cx="3861046" cy="4732020"/>
        </p:xfrm>
        <a:graphic>
          <a:graphicData uri="http://schemas.openxmlformats.org/drawingml/2006/table">
            <a:tbl>
              <a:tblPr/>
              <a:tblGrid>
                <a:gridCol w="1889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206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14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1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Распечатка афиш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Гращенко А.Ю.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34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Распространение афиш по городу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Гращенко А.Ю.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Крачковская Т.В.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Снегирев Ю.А.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родители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2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Репетиции циркачат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Гращенко А.Ю.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Крачковская Т.В.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Снегирев Ю.А.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6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Репетиции номеров концерта с ведущими, репетиция награждения циркачат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Гращенко А.Ю.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Крачковская Т.В.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Снегирев Ю.А.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Шульгина Н.Н.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Слепых В.С.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Некрасов В.А.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Нехороших К.Г.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Продажа билетов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Варнакова А.А.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56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Проведение концерта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Гращенко А.Ю.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Крачковская Т.В.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Снегирев Ю.А.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Шульгина Н.Н.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Слепых В.С.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Некрасов В.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Нехороших К.Г.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2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Ответственные за выход на сцену циркачат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 чел. от Лилии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 чел. от Коломбины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Фото во время проведения концерта и фотоотчет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Антонов А.В.</a:t>
                      </a: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5" descr="smile7701">
            <a:extLst>
              <a:ext uri="{FF2B5EF4-FFF2-40B4-BE49-F238E27FC236}">
                <a16:creationId xmlns:a16="http://schemas.microsoft.com/office/drawing/2014/main" xmlns="" id="{EE4AAEC0-C12D-41E6-9E3F-6396A2D5E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-1"/>
          <a:ext cx="8286809" cy="6858000"/>
        </p:xfrm>
        <a:graphic>
          <a:graphicData uri="http://schemas.openxmlformats.org/drawingml/2006/table">
            <a:tbl>
              <a:tblPr/>
              <a:tblGrid>
                <a:gridCol w="4055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245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66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8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Распечатка афиш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4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Распространение афиш по городу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родители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7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Репетиции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циркачат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Репетиции номеров концерта с ведущими, репетиция награждения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циркачат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Шульгина Н.Н.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Слепых В.С.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Некрасов В.А.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Нехороших К.Г.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6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Продажа билетов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Варнакова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А.А.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7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концерта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Гращенко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Крачковская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Снегирев Ю.А.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Шульгина Н.Н.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Слепых В.С.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Некрасов 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Нехороших К.Г.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7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Ответственные за выход на сцену циркачат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чел. от Лилии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чел. от Коломбины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8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Фото во время проведения концерта и фотоотчет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Антонов А.В.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mile7701">
            <a:extLst>
              <a:ext uri="{FF2B5EF4-FFF2-40B4-BE49-F238E27FC236}">
                <a16:creationId xmlns:a16="http://schemas.microsoft.com/office/drawing/2014/main" xmlns="" id="{04E82B68-3963-4499-B3F8-F2DB08B17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786578" y="142852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</p:txBody>
      </p:sp>
      <p:pic>
        <p:nvPicPr>
          <p:cNvPr id="7" name="Picture 1" descr="афиша Путешествие в циркландию осень 20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571480"/>
            <a:ext cx="4326127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Загрузки\Мы-вместе(лилия+коломбина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571480"/>
            <a:ext cx="4328337" cy="61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smile7701">
            <a:extLst>
              <a:ext uri="{FF2B5EF4-FFF2-40B4-BE49-F238E27FC236}">
                <a16:creationId xmlns:a16="http://schemas.microsoft.com/office/drawing/2014/main" xmlns="" id="{6FF7C68B-217C-477C-B6A5-49AAE2B83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"/>
            <a:ext cx="857256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СЦЕНАРИЙ ПОСВЯЩЕНИЯ В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ЦИРКАЧАТА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«МЫ – ВМЕСТЕ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!» или  «ПИРАТСКО-ЦИРКОВОЕ ПУТЕШЕСТВИЕ»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участием коллективов «Лилия» и «Коломбина» </a:t>
            </a:r>
          </a:p>
          <a:p>
            <a:r>
              <a:rPr lang="ru-RU" sz="1400" b="1" dirty="0"/>
              <a:t> </a:t>
            </a:r>
            <a:endParaRPr lang="ru-RU" sz="1400" dirty="0"/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</a:t>
            </a:r>
            <a:r>
              <a:rPr lang="ru-RU" sz="1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Составил: педагог-организатор Слепых В.С.,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</a:t>
            </a:r>
            <a:r>
              <a:rPr lang="ru-RU" sz="1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педагог-организатор Шульгина Н.Н.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Звучат тематические музыкальные фонограммы, зрители входят в зал.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 фонограмма из к/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«Пираты Карибского моря», на сцену выходят пираты Бил и Джейн.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какой у меня замечательный компас, мне его Джек Воробей подарил эх ты из-за тебя Бил, мы вместо острова сокровищ налетели на рифы. И нет у нас теперь не корабля, ни команды.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Джейн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бы в театре играть.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смысле?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смысле не драматизируй! Все будет хорошо. Не будь я -  Великий Бил Кривая Треуголка, ведь у меня есть подзорная труба, которую мне подарил сам Капитан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Врунгель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algn="just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(Смотрит в трубу).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Кажется, я вижу огни маяка,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(звучит волшебная музыка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свет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моргает, ЗТМ),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происходит, Бил мне страшно.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К/Н: «Игра с пои» Волкова Мария,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Добренко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цирковой коллектив «Лилия»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Забыл тебе сказать труба волшебная, с ее помощью можно передвигаться в пространстве, из одной точки в другую. И мы с тобой только что переместились, а это значит что?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опять заблудились? 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это значит, что мы с тобой попали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остров, ведь волшебные качества трубы работают только на его просторах.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(Звучит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фонограммы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футбольного марша)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кажется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сюда кто-то идёт, прячемся.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(Убегают за кулисы).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К/Н: «Футболисты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младшая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цирковой коллектив «Лилия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/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smile7701">
            <a:extLst>
              <a:ext uri="{FF2B5EF4-FFF2-40B4-BE49-F238E27FC236}">
                <a16:creationId xmlns:a16="http://schemas.microsoft.com/office/drawing/2014/main" xmlns="" id="{09EF2B9A-BE51-4475-B053-37AA3CF13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0"/>
            <a:ext cx="850112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Руки вверх, ну вот  Джейн и первые члены нашей новой команды.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Но они совсем не похожи на пиратов.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Зато смотри, какие спортивные, гибкие, и что не мало важно для пиратов веселые. Это отличные члены команды. 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Ну, если так, внести </a:t>
            </a:r>
            <a:r>
              <a:rPr lang="ru-RU" sz="1400" dirty="0" err="1">
                <a:latin typeface="Times New Roman" panose="02020603050405020304" pitchFamily="18" charset="0"/>
                <a:cs typeface="Times New Roman" pitchFamily="18" charset="0"/>
              </a:rPr>
              <a:t>пиратско-цирковые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знаки отличия.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itchFamily="18" charset="0"/>
              </a:rPr>
              <a:t>Помощники выносят цирковые медали и надевают на участников младшей группы «Лилия».</a:t>
            </a:r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itchFamily="18" charset="0"/>
              </a:rPr>
              <a:t>Младшая группа спускается в зрительный зал.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Джейн, я ведь Капитан с  большой буквы?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Почему это ты - Капитан? Я, Джейн – Капитан с большой буквы.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Хорошо, мы два Капитана с большой буквы. А это значит что?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Что?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Бил.: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Да то, что нам нужна большая, я бы даже сказал огромная команда. И мы с тобой отправляемся в путешествие по </a:t>
            </a:r>
            <a:r>
              <a:rPr lang="ru-RU" sz="1400" dirty="0" err="1">
                <a:latin typeface="Times New Roman" panose="02020603050405020304" pitchFamily="18" charset="0"/>
                <a:cs typeface="Times New Roman" pitchFamily="18" charset="0"/>
              </a:rPr>
              <a:t>пиратско-цирковому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 острову. Поднять паруса, то есть смотри в подзорную трубу, отправляемся. </a:t>
            </a:r>
            <a:r>
              <a:rPr lang="ru-RU" sz="1400" i="1" dirty="0">
                <a:latin typeface="Times New Roman" panose="02020603050405020304" pitchFamily="18" charset="0"/>
                <a:cs typeface="Times New Roman" pitchFamily="18" charset="0"/>
              </a:rPr>
              <a:t>(Джейн смотрит в трубу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itchFamily="18" charset="0"/>
              </a:rPr>
              <a:t>звучит </a:t>
            </a:r>
            <a:r>
              <a:rPr lang="ru-RU" sz="1400" b="1" i="1" dirty="0">
                <a:latin typeface="Times New Roman" panose="02020603050405020304" pitchFamily="18" charset="0"/>
                <a:cs typeface="Times New Roman" pitchFamily="18" charset="0"/>
              </a:rPr>
              <a:t>волшебная музыка, свет моргает, ЗТМ).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itchFamily="18" charset="0"/>
              </a:rPr>
              <a:t>К/Н «Паучок – гимнастка» Валерия Ушакова цирковой коллектив «Коломбина»</a:t>
            </a:r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itchFamily="18" charset="0"/>
              </a:rPr>
              <a:t>К/Н «Зайчики» цирковой коллектив «Лилия»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itchFamily="18" charset="0"/>
              </a:rPr>
              <a:t>Мне здесь так нравится, здесь такие милые зверюшки, не точно на нашем бывшем корабле, одни тараканы да крысы.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ты за ними ухаживала, они может быть тоже были бы милые. А так завела меня в какой-то заповедник. Как мы от сюда будем выбираться без моего компаса. 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зачем нам компас, мы с тобой выберемся как настоящие пираты при помощи звезд, пойдем, сейчас сам все увидишь.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«Маленькие звезды» цирковой коллектив «Коломбина»</a:t>
            </a:r>
          </a:p>
          <a:p>
            <a:pPr algn="just"/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нам ни когда не понадобится компас, при помощи этих маленьких звезд мы сможем легко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5" descr="smile7701">
            <a:extLst>
              <a:ext uri="{FF2B5EF4-FFF2-40B4-BE49-F238E27FC236}">
                <a16:creationId xmlns:a16="http://schemas.microsoft.com/office/drawing/2014/main" xmlns="" id="{617B6C59-863B-4529-8BF5-EE6C76B78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0"/>
            <a:ext cx="8643998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dirty="0"/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 любом пространстве.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Ну, тогда быстрее принимаем их в нашу команду.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выносят цирковые медали и надевают на участников младшей группы «Коломбина».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Младшая группа спускается в зрительный зал.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Джейн, а ты знаешь кто такой Шерлок Холмс? 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литературный персонаж, созданный Артуром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Дойлом. Его произведения, посвящённые приключениям Шерлока Холмса, знаменитого лондонского частного детектива, считаются классикой детективного жанра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Садись пять. А для меня Шерлок Холмс это персонаж веселого анекдота, кстати, в этой короткой смешной истории тоже есть звезды.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Шерлок Холмс и доктор Ватсон отправились путешествовать пешком. В лесу их застает ночь. Поставив палатку, путники легли спать. Ночью оба просыпаются, Холмс спрашивает Ватсона: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 чем вам говорят звезды над нами?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Они мне говорят о том, что завтра будет прекрасная погода, а вам?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А мне они говорят о том, что у нас украли палатку. 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Отставить шуточки, наше путешествие продолжается.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Джейн, а что это там, на пальме, такое красивое и так необычно движется?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(Джейн смотрит в трубу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волшебная музыка, свет моргает, ЗТМ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 «Неземное существо»     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Алсу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Сайфуллина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цирковой коллектив «Лилия»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Хулигашки-акробашки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цирковой коллектив «Коломбина»</a:t>
            </a:r>
          </a:p>
          <a:p>
            <a:pPr algn="just"/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 как думаешь, а на этом острове есть сокровища?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знаю про сокровища, но ежиков сейчас мы увидим. 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«Веселые ёжики»    цирковой коллектив «Коломбина»</a:t>
            </a:r>
          </a:p>
          <a:p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таких ежиков, хочу, хочу, хочу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(падает на пол, бьёт ногами).</a:t>
            </a:r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5" descr="smile7701">
            <a:extLst>
              <a:ext uri="{FF2B5EF4-FFF2-40B4-BE49-F238E27FC236}">
                <a16:creationId xmlns:a16="http://schemas.microsoft.com/office/drawing/2014/main" xmlns="" id="{30921B41-4A7D-4071-BCC6-9F285CCAC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0"/>
            <a:ext cx="871543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/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Селедку мне в сапоги, делать не чего желание женщины закон.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выносят цирковые медали и надевают на участников младшей группы «Коломбина».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Младшая группа спускается в зрительный зал.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Бил, теперь у меня есть свои веселые ежики.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пожалуйста, девочка с ежиком, вот что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 делает с настоящими пиратами, он превращает их в настоящих клоунов. А вот и они, Клоуны!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«Девочка с собачкой» Анастасия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Есина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Мария Шилова цирковой коллектив «Лилия»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даже веселые клоуны, нам вот таких в команде и не хватает, ведь они любят веселиться и играть.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Играть 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тоже люблю.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какие у тебя игры ножечки или кто быстрей схватит монету, это не интересно.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у меня еще одна игра и сейчас я научу тебя в нее играть. Для этого на нужна, выйти на берег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моря снять свои треуголки и запустить их по волнам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волны должны высоко поднимать наши треуголки с одного края на другой и так до самого горизонта и обратно победит тот, чья треуголка вернется быстрее.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 и Бил проводят игровой момент  с залом «Передай треуголку»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что понравилась тебе моя игра?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очень веселая, но я все-таки больше люблю танцы. И сейчас я научу тебя и всех жителей острова веселому танцу, встаем и повторяем за мной.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 и Бил проводят игровой момент «Повтори танец – Танцуем вправо»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Отличный танец я предлагаю танцевать его на нашем корабле вместо зарядки. Джейн смотри на мысе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острова, вроде бы тоже кто-то танцует.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(Джейн смотрит в трубу,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 волшебная музыка,  свет моргает, ЗТМ).</a:t>
            </a:r>
            <a:endParaRPr lang="ru-RU" sz="1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smile7701">
            <a:extLst>
              <a:ext uri="{FF2B5EF4-FFF2-40B4-BE49-F238E27FC236}">
                <a16:creationId xmlns:a16="http://schemas.microsoft.com/office/drawing/2014/main" xmlns="" id="{3CCCB42D-CDDB-48EB-A9C9-A1105B553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"/>
            <a:ext cx="8572560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 «Гладиатор»            Лев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Высотин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цирковой коллектив «Коломбина»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«Акробатический дуэт» Сергей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Слипченко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Юрий Снегирев цирковой коллектив «Коломбина»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 и сильные все-таки эти обитатели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острова.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раз, такие нам, 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ненужны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Красивых и сильных у нас на корабле заменяю – я. Нам нужны молодые, гибкие, полные желания путешествовать, и открывать для себя новые горизонты. 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кажется, я знаю, кто нам нужен, пойдем, посмотрим.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«Желание»          Вероника Калашникова цирковой коллектив «Лилия»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Знаешь что Бил, я думаю, что из этой молодой, гибкой, полной желания путешествовать, и открывать для себя новые горизонты, вырастет и красивая и смелая и талантливая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– Я.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Ну, если так внести знак отличия.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выносят цирковые медали и надевают на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участницуколлектива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«Лилия» Веронику Калашникову.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Калашникова спускается в зрительный зал.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Бил скорее смотри, что это там крутиться и вертится, может быть это смерч.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(Бил смотрит в трубу,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 волшебная музыка, свет моргает, ЗТМ).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Диаболо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цирковой коллектив «Коломбина»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К/Н «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Эквилибр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катушках» Дарья Третьякова цирковой коллектив «Лилия»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хорошо на этом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острове.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Но, наша команда набрана, а это значит что?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Что, наше путешествие окончено?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Бил: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значит, настало время произнести торжественную клятву настоящих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пиратско-цирковых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артистов.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Джейн: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Цирковой не пропускать,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 занятий четко знать!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756</Words>
  <Application>Microsoft Office PowerPoint</Application>
  <PresentationFormat>Экран (4:3)</PresentationFormat>
  <Paragraphs>305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555</dc:creator>
  <cp:lastModifiedBy>555</cp:lastModifiedBy>
  <cp:revision>22</cp:revision>
  <dcterms:created xsi:type="dcterms:W3CDTF">2018-01-01T06:40:36Z</dcterms:created>
  <dcterms:modified xsi:type="dcterms:W3CDTF">2018-01-15T07:44:12Z</dcterms:modified>
</cp:coreProperties>
</file>