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  <p:sldMasterId id="2147483734" r:id="rId2"/>
  </p:sldMasterIdLst>
  <p:notesMasterIdLst>
    <p:notesMasterId r:id="rId26"/>
  </p:notesMasterIdLst>
  <p:sldIdLst>
    <p:sldId id="256" r:id="rId3"/>
    <p:sldId id="258" r:id="rId4"/>
    <p:sldId id="259" r:id="rId5"/>
    <p:sldId id="260" r:id="rId6"/>
    <p:sldId id="262" r:id="rId7"/>
    <p:sldId id="261" r:id="rId8"/>
    <p:sldId id="263" r:id="rId9"/>
    <p:sldId id="266" r:id="rId10"/>
    <p:sldId id="265" r:id="rId11"/>
    <p:sldId id="264" r:id="rId12"/>
    <p:sldId id="272" r:id="rId13"/>
    <p:sldId id="268" r:id="rId14"/>
    <p:sldId id="267" r:id="rId15"/>
    <p:sldId id="269" r:id="rId16"/>
    <p:sldId id="291" r:id="rId17"/>
    <p:sldId id="270" r:id="rId18"/>
    <p:sldId id="271" r:id="rId19"/>
    <p:sldId id="285" r:id="rId20"/>
    <p:sldId id="295" r:id="rId21"/>
    <p:sldId id="294" r:id="rId22"/>
    <p:sldId id="292" r:id="rId23"/>
    <p:sldId id="293" r:id="rId24"/>
    <p:sldId id="290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  <a:srgbClr val="CC0066"/>
    <a:srgbClr val="D60093"/>
    <a:srgbClr val="0000FF"/>
    <a:srgbClr val="FF0066"/>
    <a:srgbClr val="FF33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 altLang="ru-RU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5E9B44-AF2D-4725-BA92-09E5F2E004E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5326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120485-199A-4F3A-8D77-4754382A671F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b="1"/>
              <a:t>Звучит  исполнение  «Боже,  царя  храни».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211DB4-6C06-4BE2-91E7-34B9499B0B9A}" type="slidenum">
              <a:rPr lang="ru-RU" altLang="ru-RU"/>
              <a:pPr/>
              <a:t>16</a:t>
            </a:fld>
            <a:endParaRPr lang="ru-RU" altLang="ru-RU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b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C72D7-8906-4C88-A3D5-914324946E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8831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27ED3-D1B6-48C7-B5A9-E3BE3FDB83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13378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9FA83-0836-49A7-9697-7CD5FBE2EB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505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84CF8-FE80-4693-A1D7-07AD0CA2A07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2136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DCC56-721E-4701-9948-57D1CD3F20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375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2948F-0FE2-47EE-B566-2B1A0C6C29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639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F831F-22CC-46AF-AFE0-8EA09747B8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2856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F8498-47C7-40E7-A491-342C1477CA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996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746F7-1036-4CAA-9C14-16122E2DEB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1853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B1909-EE45-4157-A768-D2C079D7ABC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6405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E129E-659F-4D49-9126-EEC589D818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45617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3058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173059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73060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061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73062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>
                <a:gd name="T0" fmla="*/ 0 w 12"/>
                <a:gd name="T1" fmla="*/ 0 h 420"/>
                <a:gd name="T2" fmla="*/ 0 w 12"/>
                <a:gd name="T3" fmla="*/ 420 h 420"/>
                <a:gd name="T4" fmla="*/ 12 w 12"/>
                <a:gd name="T5" fmla="*/ 420 h 420"/>
                <a:gd name="T6" fmla="*/ 12 w 12"/>
                <a:gd name="T7" fmla="*/ 0 h 420"/>
                <a:gd name="T8" fmla="*/ 0 w 12"/>
                <a:gd name="T9" fmla="*/ 0 h 420"/>
                <a:gd name="T10" fmla="*/ 0 w 12"/>
                <a:gd name="T11" fmla="*/ 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3063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3064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3065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73066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067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068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069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070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071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73072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73073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73074" name="Rectangle 1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73075" name="Rectangle 19"/>
          <p:cNvSpPr>
            <a:spLocks noGrp="1" noChangeArrowheads="1"/>
          </p:cNvSpPr>
          <p:nvPr>
            <p:ph type="ftr" sz="quarter" idx="3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73076" name="Rectangle 2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027CE6F-17A5-4E27-A300-211B831387C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DF568-2627-4E57-8B10-8739FBAC5F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8322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5BB24-1E36-4157-8D51-52C089F330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2397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031B2-C43C-43F3-B73E-0DAC3A7B972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15929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C4E72-E609-408B-A95A-74FCEB53AC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93224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0F815-1400-4C26-8343-EE8EC19379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69107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4E682-CAAF-4186-AD9E-DFA7556EA9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3420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CDD2F-FAEF-46E0-AE52-A4E955BE0A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120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DCB4A-AD56-4B74-9770-D4012255C10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3372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B9CB9-6D8E-43F9-9CF2-6A1CA1928A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29670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D6805-FFEF-4EC4-BDCA-C12692C2CD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3593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66800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914900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1066800" y="4114800"/>
            <a:ext cx="7543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F554B04-64BD-48CD-BEF8-D550AFE0DC2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14748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611F06B-5663-407E-8130-265C8846C8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05713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ED4DB5D-D34A-4731-A7AC-FEFB80CB50A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9863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68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168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DB0EC5B-60D9-4339-AAD5-D449293536B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203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172035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2036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2037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72038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39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0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1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2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3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>
                  <a:gd name="T0" fmla="*/ 0 w 12"/>
                  <a:gd name="T1" fmla="*/ 0 h 420"/>
                  <a:gd name="T2" fmla="*/ 0 w 12"/>
                  <a:gd name="T3" fmla="*/ 420 h 420"/>
                  <a:gd name="T4" fmla="*/ 12 w 12"/>
                  <a:gd name="T5" fmla="*/ 420 h 420"/>
                  <a:gd name="T6" fmla="*/ 12 w 12"/>
                  <a:gd name="T7" fmla="*/ 0 h 420"/>
                  <a:gd name="T8" fmla="*/ 0 w 12"/>
                  <a:gd name="T9" fmla="*/ 0 h 420"/>
                  <a:gd name="T10" fmla="*/ 0 w 12"/>
                  <a:gd name="T11" fmla="*/ 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4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5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046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7204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72048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72049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172050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172051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324A5AA8-BA04-4F89-862C-5DBF1148CA6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5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file:///D:\&#1052;&#1072;&#1088;&#1095;&#1077;&#1085;&#1082;&#1086;\&#1075;&#1088;&#1088;&#1088;&#1088;&#1088;\&#1082;&#1083;%20%20&#1063;&#1040;&#1057;\&#1076;&#1072;&#1058;&#1067;\&#1075;&#1080;&#1084;&#1085;\&#1082;&#1086;&#1084;&#1087;&#1083;&#1077;&#1082;&#1090;\&#1082;&#1086;&#1085;&#1082;&#1091;&#1088;&#1089;%2021%20&#1074;&#1077;&#1082;\&#1052;&#1072;&#1088;&#1089;&#1077;&#1083;&#1100;&#1077;&#1079;&#1072;.mp3" TargetMode="External"/><Relationship Id="rId1" Type="http://schemas.microsoft.com/office/2007/relationships/media" Target="file:///D:\&#1052;&#1072;&#1088;&#1095;&#1077;&#1085;&#1082;&#1086;\&#1075;&#1088;&#1088;&#1088;&#1088;&#1088;\&#1082;&#1083;%20%20&#1063;&#1040;&#1057;\&#1076;&#1072;&#1058;&#1067;\&#1075;&#1080;&#1084;&#1085;\&#1082;&#1086;&#1084;&#1087;&#1083;&#1077;&#1082;&#1090;\&#1082;&#1086;&#1085;&#1082;&#1091;&#1088;&#1089;%2021%20&#1074;&#1077;&#1082;\&#1052;&#1072;&#1088;&#1089;&#1077;&#1083;&#1100;&#1077;&#1079;&#1072;.mp3" TargetMode="Externa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D:\&#1052;&#1072;&#1088;&#1095;&#1077;&#1085;&#1082;&#1086;\&#1075;&#1088;&#1088;&#1088;&#1088;&#1088;\&#1082;&#1083;%20%20&#1063;&#1040;&#1057;\&#1076;&#1072;&#1058;&#1067;\&#1075;&#1080;&#1084;&#1085;\&#1082;&#1086;&#1084;&#1087;&#1083;&#1077;&#1082;&#1090;\&#1082;&#1086;&#1085;&#1082;&#1091;&#1088;&#1089;%2021%20&#1074;&#1077;&#1082;\gimn_-_internacional.mp3" TargetMode="Externa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D:\&#1052;&#1072;&#1088;&#1095;&#1077;&#1085;&#1082;&#1086;\&#1075;&#1088;&#1088;&#1088;&#1088;&#1088;\&#1082;&#1083;%20%20&#1063;&#1040;&#1057;\&#1076;&#1072;&#1058;&#1067;\&#1075;&#1080;&#1084;&#1085;\&#1082;&#1086;&#1084;&#1087;&#1083;&#1077;&#1082;&#1090;\&#1082;&#1086;&#1085;&#1082;&#1091;&#1088;&#1089;%2021%20&#1074;&#1077;&#1082;\&#1057;&#1057;&#1057;&#1056;.mp3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25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3284538"/>
            <a:ext cx="7772400" cy="2266950"/>
          </a:xfrm>
        </p:spPr>
        <p:txBody>
          <a:bodyPr/>
          <a:lstStyle/>
          <a:p>
            <a:r>
              <a:rPr lang="ru-RU" altLang="ru-RU" sz="6400" dirty="0" smtClean="0">
                <a:solidFill>
                  <a:srgbClr val="FF0000"/>
                </a:solidFill>
              </a:rPr>
              <a:t>ГИМН</a:t>
            </a:r>
            <a:r>
              <a:rPr lang="en-US" altLang="ru-RU" sz="6400" dirty="0" smtClean="0">
                <a:solidFill>
                  <a:srgbClr val="FF0000"/>
                </a:solidFill>
              </a:rPr>
              <a:t>  </a:t>
            </a:r>
            <a:r>
              <a:rPr lang="ru-RU" altLang="ru-RU" sz="6400" dirty="0" smtClean="0">
                <a:solidFill>
                  <a:srgbClr val="FF0000"/>
                </a:solidFill>
              </a:rPr>
              <a:t>РОССИИ</a:t>
            </a:r>
            <a:endParaRPr lang="ru-RU" altLang="ru-RU" sz="6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6100" b="0">
                <a:solidFill>
                  <a:srgbClr val="FF0000"/>
                </a:solidFill>
              </a:rPr>
              <a:t>ГИМН.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endParaRPr lang="ru-RU" altLang="ru-RU" sz="4300" b="1" i="1"/>
          </a:p>
          <a:p>
            <a:pPr algn="ctr">
              <a:buFont typeface="Wingdings" pitchFamily="2" charset="2"/>
              <a:buNone/>
            </a:pPr>
            <a:r>
              <a:rPr lang="ru-RU" altLang="ru-RU" sz="4300" b="1" i="1">
                <a:solidFill>
                  <a:srgbClr val="3333FF"/>
                </a:solidFill>
              </a:rPr>
              <a:t>Торжественная  песня</a:t>
            </a:r>
            <a:r>
              <a:rPr lang="ru-RU" altLang="ru-RU"/>
              <a:t> 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/>
              <a:t>(в  переводе  с  греческого).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07112"/>
          </a:xfrm>
        </p:spPr>
        <p:txBody>
          <a:bodyPr/>
          <a:lstStyle/>
          <a:p>
            <a:r>
              <a:rPr lang="ru-RU" altLang="ru-RU">
                <a:solidFill>
                  <a:srgbClr val="CC3300"/>
                </a:solidFill>
              </a:rPr>
              <a:t>Марш  побед </a:t>
            </a:r>
            <a:br>
              <a:rPr lang="ru-RU" altLang="ru-RU">
                <a:solidFill>
                  <a:srgbClr val="CC3300"/>
                </a:solidFill>
              </a:rPr>
            </a:br>
            <a:r>
              <a:rPr lang="ru-RU" altLang="ru-RU">
                <a:solidFill>
                  <a:srgbClr val="CC3300"/>
                </a:solidFill>
              </a:rPr>
              <a:t>«Гром  победы, раздавайся!» был  сочинён  </a:t>
            </a:r>
            <a:br>
              <a:rPr lang="ru-RU" altLang="ru-RU">
                <a:solidFill>
                  <a:srgbClr val="CC3300"/>
                </a:solidFill>
              </a:rPr>
            </a:br>
            <a:r>
              <a:rPr lang="ru-RU" altLang="ru-RU">
                <a:solidFill>
                  <a:srgbClr val="CC3300"/>
                </a:solidFill>
              </a:rPr>
              <a:t>в  честь  победы  </a:t>
            </a:r>
            <a:br>
              <a:rPr lang="ru-RU" altLang="ru-RU">
                <a:solidFill>
                  <a:srgbClr val="CC3300"/>
                </a:solidFill>
              </a:rPr>
            </a:br>
            <a:r>
              <a:rPr lang="ru-RU" altLang="ru-RU">
                <a:solidFill>
                  <a:srgbClr val="CC3300"/>
                </a:solidFill>
              </a:rPr>
              <a:t>русского  оружия  </a:t>
            </a:r>
            <a:br>
              <a:rPr lang="ru-RU" altLang="ru-RU">
                <a:solidFill>
                  <a:srgbClr val="CC3300"/>
                </a:solidFill>
              </a:rPr>
            </a:br>
            <a:r>
              <a:rPr lang="ru-RU" altLang="ru-RU">
                <a:solidFill>
                  <a:srgbClr val="CC3300"/>
                </a:solidFill>
              </a:rPr>
              <a:t>в  Русско-турецкой  войне  1787-1791г.г.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785937"/>
          </a:xfrm>
        </p:spPr>
        <p:txBody>
          <a:bodyPr/>
          <a:lstStyle/>
          <a:p>
            <a:r>
              <a:rPr lang="ru-RU" altLang="ru-RU" sz="3600">
                <a:solidFill>
                  <a:srgbClr val="CC3300"/>
                </a:solidFill>
              </a:rPr>
              <a:t>Неофициальным  гимном  России  служил  марш  побед  </a:t>
            </a:r>
            <a:br>
              <a:rPr lang="ru-RU" altLang="ru-RU" sz="3600">
                <a:solidFill>
                  <a:srgbClr val="CC3300"/>
                </a:solidFill>
              </a:rPr>
            </a:br>
            <a:r>
              <a:rPr lang="ru-RU" altLang="ru-RU" sz="3600">
                <a:solidFill>
                  <a:srgbClr val="CC3300"/>
                </a:solidFill>
              </a:rPr>
              <a:t>«Гром  победы,  раздавайся!».</a:t>
            </a:r>
          </a:p>
        </p:txBody>
      </p:sp>
      <p:pic>
        <p:nvPicPr>
          <p:cNvPr id="9220" name="Picture 4" descr="державин"/>
          <p:cNvPicPr>
            <a:picLocks noGrp="1" noChangeAspect="1" noChangeArrowheads="1"/>
          </p:cNvPicPr>
          <p:nvPr>
            <p:ph type="body" sz="half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1"/>
          <a:stretch>
            <a:fillRect/>
          </a:stretch>
        </p:blipFill>
        <p:spPr>
          <a:xfrm>
            <a:off x="684213" y="3357563"/>
            <a:ext cx="2805112" cy="3346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2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067175" y="2492375"/>
            <a:ext cx="4752975" cy="417671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altLang="ru-RU" sz="2800" b="1" i="1" dirty="0">
                <a:solidFill>
                  <a:schemeClr val="accent1"/>
                </a:solidFill>
              </a:rPr>
              <a:t>Авторы</a:t>
            </a:r>
            <a:r>
              <a:rPr lang="ru-RU" altLang="ru-RU" sz="2800" i="1" dirty="0">
                <a:solidFill>
                  <a:schemeClr val="accent1"/>
                </a:solidFill>
              </a:rPr>
              <a:t> 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sz="2800" b="1" i="1" dirty="0">
                <a:solidFill>
                  <a:schemeClr val="accent1"/>
                </a:solidFill>
              </a:rPr>
              <a:t>песни:</a:t>
            </a:r>
          </a:p>
          <a:p>
            <a:pPr>
              <a:buFont typeface="Wingdings" pitchFamily="2" charset="2"/>
              <a:buNone/>
            </a:pPr>
            <a:endParaRPr lang="ru-RU" altLang="ru-RU" sz="1100" b="1" dirty="0">
              <a:solidFill>
                <a:schemeClr val="accent1"/>
              </a:solidFill>
            </a:endParaRPr>
          </a:p>
          <a:p>
            <a:r>
              <a:rPr lang="ru-RU" altLang="ru-RU" sz="2800" dirty="0"/>
              <a:t>Гаврила Романович</a:t>
            </a:r>
          </a:p>
          <a:p>
            <a:pPr>
              <a:buFont typeface="Wingdings" pitchFamily="2" charset="2"/>
              <a:buNone/>
            </a:pPr>
            <a:r>
              <a:rPr lang="ru-RU" altLang="ru-RU" sz="2800" b="1" dirty="0"/>
              <a:t>Державин,</a:t>
            </a:r>
            <a:r>
              <a:rPr lang="ru-RU" altLang="ru-RU" sz="2800" dirty="0"/>
              <a:t>1743-1816г.г</a:t>
            </a:r>
            <a:r>
              <a:rPr lang="ru-RU" altLang="ru-RU" sz="2800" b="1" dirty="0"/>
              <a:t>.</a:t>
            </a:r>
          </a:p>
          <a:p>
            <a:pPr>
              <a:buFont typeface="Wingdings" pitchFamily="2" charset="2"/>
              <a:buNone/>
            </a:pPr>
            <a:endParaRPr lang="ru-RU" altLang="ru-RU" sz="2800" b="1" dirty="0"/>
          </a:p>
          <a:p>
            <a:r>
              <a:rPr lang="ru-RU" altLang="ru-RU" sz="2800" dirty="0"/>
              <a:t>Осип  Антонович</a:t>
            </a:r>
          </a:p>
          <a:p>
            <a:pPr>
              <a:buFont typeface="Wingdings" pitchFamily="2" charset="2"/>
              <a:buNone/>
            </a:pPr>
            <a:r>
              <a:rPr lang="ru-RU" altLang="ru-RU" sz="2800" b="1" dirty="0"/>
              <a:t>Козловский,</a:t>
            </a:r>
            <a:r>
              <a:rPr lang="ru-RU" altLang="ru-RU" sz="2800" dirty="0"/>
              <a:t>1757-1831г.г</a:t>
            </a:r>
            <a:r>
              <a:rPr lang="ru-RU" altLang="ru-RU" sz="2800" b="1" dirty="0"/>
              <a:t>.</a:t>
            </a:r>
            <a:r>
              <a:rPr lang="ru-RU" altLang="ru-RU" sz="2800" dirty="0"/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836613"/>
            <a:ext cx="8229600" cy="5545137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ru-RU" altLang="ru-RU"/>
          </a:p>
          <a:p>
            <a:pPr algn="ctr">
              <a:buFont typeface="Wingdings" pitchFamily="2" charset="2"/>
              <a:buNone/>
            </a:pPr>
            <a:endParaRPr lang="ru-RU" altLang="ru-RU"/>
          </a:p>
          <a:p>
            <a:endParaRPr lang="ru-RU" altLang="ru-RU"/>
          </a:p>
        </p:txBody>
      </p:sp>
      <p:pic>
        <p:nvPicPr>
          <p:cNvPr id="14343" name="Picture 7" descr="bat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86"/>
          <a:stretch>
            <a:fillRect/>
          </a:stretch>
        </p:blipFill>
        <p:spPr bwMode="auto">
          <a:xfrm>
            <a:off x="1387475" y="0"/>
            <a:ext cx="7756525" cy="706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9" name="Picture 13" descr="Новый рисунок (2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40100" cy="426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Новый рисунок (23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825"/>
            <a:ext cx="2257425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01837"/>
          </a:xfrm>
        </p:spPr>
        <p:txBody>
          <a:bodyPr/>
          <a:lstStyle/>
          <a:p>
            <a:r>
              <a:rPr lang="ru-RU" altLang="ru-RU" b="0" i="1">
                <a:solidFill>
                  <a:schemeClr val="tx1"/>
                </a:solidFill>
              </a:rPr>
              <a:t>Первый </a:t>
            </a:r>
            <a:r>
              <a:rPr lang="ru-RU" altLang="ru-RU" b="0" i="1">
                <a:solidFill>
                  <a:srgbClr val="CC0099"/>
                </a:solidFill>
              </a:rPr>
              <a:t> </a:t>
            </a:r>
            <a:br>
              <a:rPr lang="ru-RU" altLang="ru-RU" b="0" i="1">
                <a:solidFill>
                  <a:srgbClr val="CC0099"/>
                </a:solidFill>
              </a:rPr>
            </a:br>
            <a:r>
              <a:rPr lang="ru-RU" altLang="ru-RU" b="0" i="1">
                <a:solidFill>
                  <a:srgbClr val="CC0099"/>
                </a:solidFill>
              </a:rPr>
              <a:t>официальный  </a:t>
            </a:r>
            <a:r>
              <a:rPr lang="ru-RU" altLang="ru-RU" i="1">
                <a:solidFill>
                  <a:srgbClr val="CC0099"/>
                </a:solidFill>
              </a:rPr>
              <a:t>Государственный  гимн</a:t>
            </a:r>
            <a:r>
              <a:rPr lang="ru-RU" altLang="ru-RU" b="0" i="1">
                <a:solidFill>
                  <a:srgbClr val="CC0099"/>
                </a:solidFill>
              </a:rPr>
              <a:t>  России.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932363" y="4292600"/>
            <a:ext cx="4038600" cy="19018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altLang="ru-RU">
                <a:solidFill>
                  <a:schemeClr val="accent1"/>
                </a:solidFill>
              </a:rPr>
              <a:t>Автор  слов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b="1" i="1"/>
              <a:t>В.А.Жуковский.</a:t>
            </a:r>
          </a:p>
          <a:p>
            <a:pPr>
              <a:buFont typeface="Wingdings" pitchFamily="2" charset="2"/>
              <a:buNone/>
            </a:pPr>
            <a:r>
              <a:rPr lang="ru-RU" altLang="ru-RU" sz="2400"/>
              <a:t>Автор  музыки неизвестен.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2771775" y="2924175"/>
            <a:ext cx="6119813" cy="9207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altLang="ru-RU" sz="6000" b="1">
                <a:solidFill>
                  <a:srgbClr val="FF0000"/>
                </a:solidFill>
              </a:rPr>
              <a:t>     1816  ГОД.</a:t>
            </a:r>
          </a:p>
        </p:txBody>
      </p:sp>
      <p:pic>
        <p:nvPicPr>
          <p:cNvPr id="11272" name="Picture 8" descr="жуковский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3716338"/>
            <a:ext cx="2600325" cy="2981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362200"/>
          </a:xfrm>
        </p:spPr>
        <p:txBody>
          <a:bodyPr/>
          <a:lstStyle/>
          <a:p>
            <a:r>
              <a:rPr lang="ru-RU" altLang="ru-RU">
                <a:solidFill>
                  <a:schemeClr val="tx1"/>
                </a:solidFill>
              </a:rPr>
              <a:t>Новый  вариант</a:t>
            </a:r>
            <a:r>
              <a:rPr lang="ru-RU" altLang="ru-RU"/>
              <a:t> </a:t>
            </a:r>
            <a:br>
              <a:rPr lang="ru-RU" altLang="ru-RU"/>
            </a:br>
            <a:r>
              <a:rPr lang="ru-RU" altLang="ru-RU" b="0" i="1">
                <a:solidFill>
                  <a:srgbClr val="CC0099"/>
                </a:solidFill>
              </a:rPr>
              <a:t>официального  </a:t>
            </a:r>
            <a:r>
              <a:rPr lang="ru-RU" altLang="ru-RU" i="1">
                <a:solidFill>
                  <a:srgbClr val="CC0099"/>
                </a:solidFill>
              </a:rPr>
              <a:t>Государственного гимна</a:t>
            </a:r>
            <a:r>
              <a:rPr lang="ru-RU" altLang="ru-RU" b="0" i="1">
                <a:solidFill>
                  <a:srgbClr val="CC0099"/>
                </a:solidFill>
              </a:rPr>
              <a:t>  России.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2924175"/>
            <a:ext cx="4038600" cy="37782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altLang="ru-RU" sz="4400" b="1">
                <a:solidFill>
                  <a:srgbClr val="FF0000"/>
                </a:solidFill>
              </a:rPr>
              <a:t>1833 год.</a:t>
            </a:r>
            <a:r>
              <a:rPr lang="ru-RU" altLang="ru-RU" sz="4000"/>
              <a:t/>
            </a:r>
            <a:br>
              <a:rPr lang="ru-RU" altLang="ru-RU" sz="4000"/>
            </a:br>
            <a:endParaRPr lang="ru-RU" altLang="ru-RU" sz="4000"/>
          </a:p>
          <a:p>
            <a:pPr>
              <a:buFont typeface="Wingdings" pitchFamily="2" charset="2"/>
              <a:buNone/>
            </a:pPr>
            <a:r>
              <a:rPr lang="ru-RU" altLang="ru-RU">
                <a:solidFill>
                  <a:schemeClr val="accent1"/>
                </a:solidFill>
              </a:rPr>
              <a:t>Слова</a:t>
            </a:r>
            <a:r>
              <a:rPr lang="ru-RU" altLang="ru-RU"/>
              <a:t>  </a:t>
            </a:r>
            <a:r>
              <a:rPr lang="ru-RU" altLang="ru-RU" b="1"/>
              <a:t>В.А.Жуковского</a:t>
            </a:r>
            <a:r>
              <a:rPr lang="ru-RU" altLang="ru-RU"/>
              <a:t>,</a:t>
            </a:r>
          </a:p>
          <a:p>
            <a:pPr>
              <a:buFont typeface="Wingdings" pitchFamily="2" charset="2"/>
              <a:buNone/>
            </a:pPr>
            <a:r>
              <a:rPr lang="ru-RU" altLang="ru-RU">
                <a:solidFill>
                  <a:schemeClr val="accent1"/>
                </a:solidFill>
              </a:rPr>
              <a:t>Музыка </a:t>
            </a:r>
          </a:p>
          <a:p>
            <a:pPr>
              <a:buFont typeface="Wingdings" pitchFamily="2" charset="2"/>
              <a:buNone/>
            </a:pPr>
            <a:r>
              <a:rPr lang="ru-RU" altLang="ru-RU"/>
              <a:t>    </a:t>
            </a:r>
            <a:r>
              <a:rPr lang="ru-RU" altLang="ru-RU" b="1"/>
              <a:t>А.Ф.Львова</a:t>
            </a:r>
            <a:r>
              <a:rPr lang="ru-RU" altLang="ru-RU"/>
              <a:t>.</a:t>
            </a:r>
          </a:p>
        </p:txBody>
      </p:sp>
      <p:pic>
        <p:nvPicPr>
          <p:cNvPr id="15367" name="Picture 7" descr="Alexei_Fyodorovich_Lvov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825750"/>
            <a:ext cx="2519362" cy="4032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24584" name="Picture 8" descr="Безымян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7688"/>
            <a:ext cx="8331200" cy="598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>
                <a:solidFill>
                  <a:srgbClr val="FF0066"/>
                </a:solidFill>
              </a:rPr>
              <a:t>Первое  исполнение  </a:t>
            </a:r>
            <a:br>
              <a:rPr lang="ru-RU" altLang="ru-RU">
                <a:solidFill>
                  <a:srgbClr val="FF0066"/>
                </a:solidFill>
              </a:rPr>
            </a:br>
            <a:r>
              <a:rPr lang="ru-RU" altLang="ru-RU">
                <a:solidFill>
                  <a:srgbClr val="FF0066"/>
                </a:solidFill>
              </a:rPr>
              <a:t>нового  гимна.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253163" y="1628775"/>
            <a:ext cx="2890837" cy="4525963"/>
          </a:xfrm>
          <a:noFill/>
          <a:ln/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endParaRPr lang="ru-RU" altLang="ru-RU" sz="2800"/>
          </a:p>
          <a:p>
            <a:pPr marL="533400" indent="-533400" algn="ctr">
              <a:buFont typeface="Wingdings" pitchFamily="2" charset="2"/>
              <a:buNone/>
            </a:pPr>
            <a:r>
              <a:rPr lang="ru-RU" altLang="ru-RU" sz="2800">
                <a:solidFill>
                  <a:schemeClr val="accent1"/>
                </a:solidFill>
              </a:rPr>
              <a:t>11  декабря.</a:t>
            </a:r>
          </a:p>
          <a:p>
            <a:pPr marL="533400" indent="-533400" algn="ctr"/>
            <a:endParaRPr lang="ru-RU" altLang="ru-RU" sz="2800">
              <a:solidFill>
                <a:schemeClr val="accent1"/>
              </a:solidFill>
            </a:endParaRPr>
          </a:p>
          <a:p>
            <a:pPr marL="533400" indent="-533400" algn="ctr">
              <a:buFont typeface="Wingdings" pitchFamily="2" charset="2"/>
              <a:buNone/>
            </a:pPr>
            <a:r>
              <a:rPr lang="ru-RU" altLang="ru-RU" sz="2800">
                <a:solidFill>
                  <a:schemeClr val="accent1"/>
                </a:solidFill>
              </a:rPr>
              <a:t>1833 год. </a:t>
            </a:r>
          </a:p>
          <a:p>
            <a:pPr marL="533400" indent="-533400" algn="ctr"/>
            <a:endParaRPr lang="ru-RU" altLang="ru-RU" sz="2800">
              <a:solidFill>
                <a:schemeClr val="accent1"/>
              </a:solidFill>
            </a:endParaRPr>
          </a:p>
          <a:p>
            <a:pPr marL="533400" indent="-533400" algn="ctr">
              <a:buFont typeface="Wingdings" pitchFamily="2" charset="2"/>
              <a:buNone/>
            </a:pPr>
            <a:r>
              <a:rPr lang="ru-RU" altLang="ru-RU" sz="2800">
                <a:solidFill>
                  <a:schemeClr val="accent1"/>
                </a:solidFill>
              </a:rPr>
              <a:t>Большой театр.</a:t>
            </a:r>
          </a:p>
        </p:txBody>
      </p:sp>
      <p:pic>
        <p:nvPicPr>
          <p:cNvPr id="19462" name="Picture 6" descr="9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69" t="10988" b="6639"/>
          <a:stretch>
            <a:fillRect/>
          </a:stretch>
        </p:blipFill>
        <p:spPr bwMode="auto">
          <a:xfrm>
            <a:off x="107950" y="2205038"/>
            <a:ext cx="5903913" cy="465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боже царя храни.mp3">
            <a:hlinkClick r:id="" action="ppaction://media"/>
          </p:cNvPr>
          <p:cNvPicPr>
            <a:picLocks noGrp="1" noChangeAspect="1" noChangeArrowheads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604448" y="6381328"/>
            <a:ext cx="215900" cy="2159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326" fill="hold"/>
                                        <p:tgtEl>
                                          <p:spTgt spid="194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3" name="Picture 15" descr="Новый рисунок (24) 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8650"/>
            <a:ext cx="7010400" cy="622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468313" y="0"/>
            <a:ext cx="82296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762000" indent="-762000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  <a:lvl2pPr marL="762000" indent="-762000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marL="762000" indent="-762000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marL="762000" indent="-762000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marL="762000" indent="-762000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1219200" indent="-7620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1676400" indent="-7620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2133600" indent="-7620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2590800" indent="-76200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r>
              <a:rPr lang="ru-RU" altLang="ru-RU" b="0" i="1"/>
              <a:t>  </a:t>
            </a:r>
            <a:r>
              <a:rPr lang="ru-RU" altLang="ru-RU" sz="6100" b="0" i="1"/>
              <a:t>Газеты  писали:</a:t>
            </a:r>
          </a:p>
        </p:txBody>
      </p:sp>
      <p:pic>
        <p:nvPicPr>
          <p:cNvPr id="17427" name="Picture 19" descr="r_740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581525"/>
            <a:ext cx="16192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304800"/>
            <a:ext cx="7543800" cy="1431925"/>
          </a:xfrm>
        </p:spPr>
        <p:txBody>
          <a:bodyPr/>
          <a:lstStyle/>
          <a:p>
            <a:r>
              <a:rPr lang="ru-RU" altLang="ru-RU" sz="5600"/>
              <a:t>1917 год.</a:t>
            </a:r>
            <a:r>
              <a:rPr lang="ru-RU" altLang="ru-RU"/>
              <a:t> </a:t>
            </a:r>
          </a:p>
        </p:txBody>
      </p:sp>
      <p:sp>
        <p:nvSpPr>
          <p:cNvPr id="58379" name="Rectangle 11"/>
          <p:cNvSpPr>
            <a:spLocks noGrp="1" noChangeArrowheads="1"/>
          </p:cNvSpPr>
          <p:nvPr>
            <p:ph type="body" idx="4294967295"/>
          </p:nvPr>
        </p:nvSpPr>
        <p:spPr>
          <a:xfrm>
            <a:off x="1600200" y="1981200"/>
            <a:ext cx="7543800" cy="411480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5100" i="1"/>
              <a:t>Временный</a:t>
            </a:r>
            <a:r>
              <a:rPr lang="ru-RU" altLang="ru-RU" sz="5100"/>
              <a:t>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5100" b="1">
                <a:solidFill>
                  <a:srgbClr val="FF0000"/>
                </a:solidFill>
              </a:rPr>
              <a:t>Государственный гимн России—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5100">
                <a:solidFill>
                  <a:srgbClr val="CC0066"/>
                </a:solidFill>
              </a:rPr>
              <a:t>«Марсельеза»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5100">
                <a:solidFill>
                  <a:srgbClr val="CC0066"/>
                </a:solidFill>
              </a:rPr>
              <a:t>К. Ж. Руже де Лиля.</a:t>
            </a:r>
          </a:p>
        </p:txBody>
      </p:sp>
      <p:pic>
        <p:nvPicPr>
          <p:cNvPr id="58381" name="гимн Франции.mp3">
            <a:hlinkClick r:id="" action="ppaction://media"/>
          </p:cNvPr>
          <p:cNvPicPr>
            <a:picLocks noGrp="1" noChangeAspect="1" noChangeArrowheads="1"/>
          </p:cNvPicPr>
          <p:nvPr>
            <p:ph/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8353752" y="5877272"/>
            <a:ext cx="775712" cy="775712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3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286" fill="hold"/>
                                        <p:tgtEl>
                                          <p:spTgt spid="583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38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38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231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0" name="gimn_-_internacional.mp3">
            <a:hlinkClick r:id="" action="ppaction://media"/>
          </p:cNvPr>
          <p:cNvPicPr>
            <a:picLocks noGrp="1" noRot="1" noChangeAspect="1" noChangeArrowheads="1"/>
          </p:cNvPicPr>
          <p:nvPr>
            <p:ph/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93175" y="6607175"/>
            <a:ext cx="250825" cy="250825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786" fill="hold"/>
                                        <p:tgtEl>
                                          <p:spTgt spid="522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3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23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052513"/>
          </a:xfrm>
        </p:spPr>
        <p:txBody>
          <a:bodyPr/>
          <a:lstStyle/>
          <a:p>
            <a:r>
              <a:rPr lang="ru-RU" altLang="ru-RU"/>
              <a:t>1918  год.</a:t>
            </a:r>
            <a:r>
              <a:rPr lang="ru-RU" altLang="ru-RU" b="0"/>
              <a:t>  Январь.</a:t>
            </a:r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05400" y="1789113"/>
            <a:ext cx="4038600" cy="5068887"/>
          </a:xfrm>
        </p:spPr>
        <p:txBody>
          <a:bodyPr/>
          <a:lstStyle/>
          <a:p>
            <a:endParaRPr lang="ru-RU" altLang="ru-RU" sz="2800" b="1"/>
          </a:p>
          <a:p>
            <a:endParaRPr lang="ru-RU" altLang="ru-RU" sz="2800" b="1"/>
          </a:p>
          <a:p>
            <a:pPr>
              <a:buFont typeface="Wingdings" pitchFamily="2" charset="2"/>
              <a:buNone/>
            </a:pPr>
            <a:endParaRPr lang="ru-RU" altLang="ru-RU" sz="2800" b="1"/>
          </a:p>
          <a:p>
            <a:endParaRPr lang="ru-RU" altLang="ru-RU" sz="2800" b="1"/>
          </a:p>
        </p:txBody>
      </p:sp>
      <p:graphicFrame>
        <p:nvGraphicFramePr>
          <p:cNvPr id="49202" name="Group 50"/>
          <p:cNvGraphicFramePr>
            <a:graphicFrameLocks noGrp="1"/>
          </p:cNvGraphicFramePr>
          <p:nvPr>
            <p:ph type="tbl" idx="1"/>
          </p:nvPr>
        </p:nvGraphicFramePr>
        <p:xfrm>
          <a:off x="684213" y="1222375"/>
          <a:ext cx="8229600" cy="5855208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1401763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Первый </a:t>
                      </a: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/>
                      </a:r>
                      <a:b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</a:br>
                      <a:r>
                        <a:rPr kumimoji="0" lang="ru-RU" altLang="ru-RU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Государственный  гимн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 Советского  Союза—</a:t>
                      </a:r>
                      <a:r>
                        <a:rPr kumimoji="0" lang="ru-RU" altLang="ru-RU" sz="3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«ИНТЕРНАЦИОНАЛ».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43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Автор  слов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 Эжен  Потье.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Музыку  сочинил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  Пьер  Дегейтер.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2503487"/>
          </a:xfrm>
        </p:spPr>
        <p:txBody>
          <a:bodyPr/>
          <a:lstStyle/>
          <a:p>
            <a:r>
              <a:rPr lang="ru-RU" altLang="ru-RU"/>
              <a:t>1944 год.  </a:t>
            </a:r>
            <a:br>
              <a:rPr lang="ru-RU" altLang="ru-RU"/>
            </a:br>
            <a:r>
              <a:rPr lang="ru-RU" altLang="ru-RU">
                <a:solidFill>
                  <a:srgbClr val="FF0000"/>
                </a:solidFill>
              </a:rPr>
              <a:t>Принят  новый</a:t>
            </a:r>
            <a:r>
              <a:rPr lang="ru-RU" altLang="ru-RU" b="0">
                <a:solidFill>
                  <a:srgbClr val="FF0000"/>
                </a:solidFill>
              </a:rPr>
              <a:t> </a:t>
            </a:r>
            <a:br>
              <a:rPr lang="ru-RU" altLang="ru-RU" b="0">
                <a:solidFill>
                  <a:srgbClr val="FF0000"/>
                </a:solidFill>
              </a:rPr>
            </a:br>
            <a:r>
              <a:rPr lang="ru-RU" altLang="ru-RU" b="0">
                <a:solidFill>
                  <a:srgbClr val="FF0000"/>
                </a:solidFill>
              </a:rPr>
              <a:t> </a:t>
            </a:r>
            <a:r>
              <a:rPr lang="ru-RU" altLang="ru-RU" sz="5800" b="0">
                <a:solidFill>
                  <a:srgbClr val="FF0000"/>
                </a:solidFill>
              </a:rPr>
              <a:t>Гимн  СССР.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3429000"/>
            <a:ext cx="7696200" cy="2946400"/>
          </a:xfrm>
        </p:spPr>
        <p:txBody>
          <a:bodyPr/>
          <a:lstStyle/>
          <a:p>
            <a:r>
              <a:rPr lang="ru-RU" altLang="ru-RU" b="1" i="1">
                <a:solidFill>
                  <a:schemeClr val="accent1"/>
                </a:solidFill>
              </a:rPr>
              <a:t>Музыка</a:t>
            </a:r>
            <a:r>
              <a:rPr lang="ru-RU" altLang="ru-RU">
                <a:solidFill>
                  <a:schemeClr val="accent1"/>
                </a:solidFill>
              </a:rPr>
              <a:t> </a:t>
            </a:r>
            <a:r>
              <a:rPr lang="ru-RU" altLang="ru-RU"/>
              <a:t> </a:t>
            </a:r>
          </a:p>
          <a:p>
            <a:pPr>
              <a:buFont typeface="Wingdings" pitchFamily="2" charset="2"/>
              <a:buNone/>
            </a:pPr>
            <a:r>
              <a:rPr lang="ru-RU" altLang="ru-RU"/>
              <a:t>                </a:t>
            </a:r>
            <a:r>
              <a:rPr lang="ru-RU" altLang="ru-RU">
                <a:solidFill>
                  <a:schemeClr val="tx2"/>
                </a:solidFill>
              </a:rPr>
              <a:t>А.В.Александрова.</a:t>
            </a:r>
          </a:p>
          <a:p>
            <a:r>
              <a:rPr lang="ru-RU" altLang="ru-RU" b="1" i="1">
                <a:solidFill>
                  <a:schemeClr val="accent1"/>
                </a:solidFill>
              </a:rPr>
              <a:t>Слова </a:t>
            </a:r>
          </a:p>
          <a:p>
            <a:pPr>
              <a:buFont typeface="Wingdings" pitchFamily="2" charset="2"/>
              <a:buNone/>
            </a:pPr>
            <a:r>
              <a:rPr lang="ru-RU" altLang="ru-RU"/>
              <a:t>         </a:t>
            </a:r>
            <a:r>
              <a:rPr lang="ru-RU" altLang="ru-RU">
                <a:solidFill>
                  <a:schemeClr val="tx2"/>
                </a:solidFill>
              </a:rPr>
              <a:t>С.В.Михалкова, Г.А.Эль-Регистан.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3" name="Picture 5" descr="09_02_2006_IST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92150"/>
            <a:ext cx="7235825" cy="542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4" name="Picture 6" descr="bb10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4400"/>
            <a:ext cx="190817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7" name="СССР.mp3">
            <a:hlinkClick r:id="" action="ppaction://media"/>
          </p:cNvPr>
          <p:cNvPicPr>
            <a:picLocks noGrp="1" noRot="1" noChangeAspect="1" noChangeArrowheads="1"/>
          </p:cNvPicPr>
          <p:nvPr>
            <p:ph/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39200" y="6553200"/>
            <a:ext cx="304800" cy="3048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9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935" fill="hold"/>
                                        <p:tgtEl>
                                          <p:spTgt spid="993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33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933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25 декабря  1991года.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ru-RU" altLang="ru-RU" dirty="0"/>
          </a:p>
          <a:p>
            <a:pPr algn="ctr">
              <a:buFont typeface="Wingdings" pitchFamily="2" charset="2"/>
              <a:buNone/>
            </a:pPr>
            <a:r>
              <a:rPr lang="ru-RU" altLang="ru-RU" sz="5000" b="1" dirty="0">
                <a:solidFill>
                  <a:srgbClr val="FF0000"/>
                </a:solidFill>
              </a:rPr>
              <a:t>Государственный  Гимн 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sz="5000" b="1" dirty="0">
                <a:solidFill>
                  <a:srgbClr val="FF0000"/>
                </a:solidFill>
              </a:rPr>
              <a:t>Российской  Федерации</a:t>
            </a:r>
            <a:r>
              <a:rPr lang="ru-RU" altLang="ru-RU" dirty="0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dirty="0"/>
              <a:t> 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sz="5000" dirty="0">
                <a:solidFill>
                  <a:schemeClr val="hlink"/>
                </a:solidFill>
              </a:rPr>
              <a:t>«Патриотическая  песня» 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sz="5000" dirty="0" err="1">
                <a:solidFill>
                  <a:schemeClr val="hlink"/>
                </a:solidFill>
              </a:rPr>
              <a:t>М.И.Глинки</a:t>
            </a:r>
            <a:r>
              <a:rPr lang="ru-RU" altLang="ru-RU" sz="5000" dirty="0">
                <a:solidFill>
                  <a:schemeClr val="hlink"/>
                </a:solidFill>
              </a:rPr>
              <a:t>.</a:t>
            </a:r>
          </a:p>
        </p:txBody>
      </p:sp>
      <p:pic>
        <p:nvPicPr>
          <p:cNvPr id="2" name="Государственный гимн Российской Федерации, 1990-20 - _Патриотическая песня_ (муз._ М.И. Глинка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609329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3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566862"/>
          </a:xfrm>
        </p:spPr>
        <p:txBody>
          <a:bodyPr/>
          <a:lstStyle/>
          <a:p>
            <a:pPr marL="800100" indent="-800100">
              <a:buFontTx/>
              <a:buAutoNum type="arabicPlain" startAt="22"/>
            </a:pPr>
            <a:r>
              <a:rPr lang="ru-RU" altLang="ru-RU" sz="5000" b="0" i="1"/>
              <a:t>  марта.  </a:t>
            </a:r>
            <a:br>
              <a:rPr lang="ru-RU" altLang="ru-RU" sz="5000" b="0" i="1"/>
            </a:br>
            <a:r>
              <a:rPr lang="ru-RU" altLang="ru-RU" sz="5000" b="0" i="1"/>
              <a:t>2001  год.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ru-RU" altLang="ru-RU" b="1" i="1"/>
          </a:p>
          <a:p>
            <a:pPr algn="ctr">
              <a:buFont typeface="Wingdings" pitchFamily="2" charset="2"/>
              <a:buNone/>
            </a:pPr>
            <a:r>
              <a:rPr lang="ru-RU" altLang="ru-RU" b="1" i="1"/>
              <a:t>Утверждён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sz="4300" b="1" i="1">
                <a:solidFill>
                  <a:srgbClr val="FF0000"/>
                </a:solidFill>
              </a:rPr>
              <a:t>Государственный  гимн</a:t>
            </a:r>
            <a:r>
              <a:rPr lang="ru-RU" altLang="ru-RU" b="1" i="1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ru-RU" altLang="ru-RU" b="1" i="1">
                <a:solidFill>
                  <a:srgbClr val="FF0000"/>
                </a:solidFill>
              </a:rPr>
              <a:t>Российской  Федерации</a:t>
            </a:r>
            <a:r>
              <a:rPr lang="ru-RU" altLang="ru-RU" b="1" i="1"/>
              <a:t> :</a:t>
            </a:r>
          </a:p>
          <a:p>
            <a:pPr algn="ctr">
              <a:buFont typeface="Wingdings" pitchFamily="2" charset="2"/>
              <a:buNone/>
            </a:pPr>
            <a:endParaRPr lang="ru-RU" altLang="ru-RU" b="1" i="1"/>
          </a:p>
          <a:p>
            <a:pPr>
              <a:buFont typeface="Wingdings" pitchFamily="2" charset="2"/>
              <a:buNone/>
            </a:pPr>
            <a:r>
              <a:rPr lang="ru-RU" altLang="ru-RU" b="1" i="1"/>
              <a:t>Музыка  А.В.Александрова.</a:t>
            </a:r>
          </a:p>
          <a:p>
            <a:pPr>
              <a:buFont typeface="Wingdings" pitchFamily="2" charset="2"/>
              <a:buNone/>
            </a:pPr>
            <a:r>
              <a:rPr lang="ru-RU" altLang="ru-RU" b="1" i="1"/>
              <a:t>Слова  С.В.Михалкова.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d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 descr="Безымянный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1" b="4445"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 descr="volga_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83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4" name="Picture 4" descr="Безымянный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r="938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picture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12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PH066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8" r="8559" b="291"/>
          <a:stretch>
            <a:fillRect/>
          </a:stretch>
        </p:blipFill>
        <p:spPr bwMode="auto">
          <a:xfrm>
            <a:off x="0" y="0"/>
            <a:ext cx="91440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045" name="Picture 5" descr="img_024223_m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50" y="0"/>
            <a:ext cx="2076450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046" name="Picture 6" descr="gerb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3" y="5060950"/>
            <a:ext cx="1487487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Оригинал - Гимн РФ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48264" y="633412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309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659</TotalTime>
  <Words>154</Words>
  <Application>Microsoft Office PowerPoint</Application>
  <PresentationFormat>Экран (4:3)</PresentationFormat>
  <Paragraphs>74</Paragraphs>
  <Slides>23</Slides>
  <Notes>2</Notes>
  <HiddenSlides>0</HiddenSlides>
  <MMClips>6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Оформление по умолчанию</vt:lpstr>
      <vt:lpstr>Сумерки</vt:lpstr>
      <vt:lpstr>ГИМН  РОССИИ</vt:lpstr>
      <vt:lpstr>ГИМН.</vt:lpstr>
      <vt:lpstr>Марш  побед  «Гром  победы, раздавайся!» был  сочинён   в  честь  победы   русского  оружия   в  Русско-турецкой  войне  1787-1791г.г.</vt:lpstr>
      <vt:lpstr>Неофициальным  гимном  России  служил  марш  побед   «Гром  победы,  раздавайся!».</vt:lpstr>
      <vt:lpstr>Презентация PowerPoint</vt:lpstr>
      <vt:lpstr>Первый   официальный  Государственный  гимн  России.</vt:lpstr>
      <vt:lpstr>Новый  вариант  официального  Государственного гимна  России.</vt:lpstr>
      <vt:lpstr>Презентация PowerPoint</vt:lpstr>
      <vt:lpstr>Первое  исполнение   нового  гимна.</vt:lpstr>
      <vt:lpstr>Презентация PowerPoint</vt:lpstr>
      <vt:lpstr>1917 год. </vt:lpstr>
      <vt:lpstr>Презентация PowerPoint</vt:lpstr>
      <vt:lpstr>1918  год.  Январь.</vt:lpstr>
      <vt:lpstr>1944 год.   Принят  новый   Гимн  СССР.</vt:lpstr>
      <vt:lpstr>Презентация PowerPoint</vt:lpstr>
      <vt:lpstr>25 декабря  1991года.</vt:lpstr>
      <vt:lpstr>  марта.   2001  год.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ГИМН.</dc:title>
  <dc:creator>Computer</dc:creator>
  <cp:lastModifiedBy>OEM</cp:lastModifiedBy>
  <cp:revision>60</cp:revision>
  <dcterms:created xsi:type="dcterms:W3CDTF">2007-12-02T14:54:01Z</dcterms:created>
  <dcterms:modified xsi:type="dcterms:W3CDTF">2023-12-27T14:34:51Z</dcterms:modified>
</cp:coreProperties>
</file>