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  <p:sldId id="260" r:id="rId7"/>
    <p:sldId id="264" r:id="rId8"/>
    <p:sldId id="263" r:id="rId9"/>
    <p:sldId id="285" r:id="rId10"/>
    <p:sldId id="283" r:id="rId11"/>
    <p:sldId id="267" r:id="rId12"/>
    <p:sldId id="279" r:id="rId13"/>
    <p:sldId id="284" r:id="rId14"/>
    <p:sldId id="280" r:id="rId15"/>
    <p:sldId id="268" r:id="rId16"/>
    <p:sldId id="269" r:id="rId17"/>
    <p:sldId id="270" r:id="rId18"/>
    <p:sldId id="281" r:id="rId19"/>
    <p:sldId id="265" r:id="rId20"/>
    <p:sldId id="266" r:id="rId21"/>
    <p:sldId id="282" r:id="rId22"/>
    <p:sldId id="286" r:id="rId23"/>
    <p:sldId id="287" r:id="rId24"/>
    <p:sldId id="288" r:id="rId25"/>
    <p:sldId id="289" r:id="rId26"/>
    <p:sldId id="271" r:id="rId27"/>
    <p:sldId id="272" r:id="rId28"/>
    <p:sldId id="274" r:id="rId29"/>
    <p:sldId id="273" r:id="rId30"/>
    <p:sldId id="275" r:id="rId31"/>
    <p:sldId id="276" r:id="rId32"/>
    <p:sldId id="277" r:id="rId33"/>
    <p:sldId id="290" r:id="rId34"/>
    <p:sldId id="291" r:id="rId35"/>
    <p:sldId id="292" r:id="rId36"/>
    <p:sldId id="293" r:id="rId37"/>
    <p:sldId id="294" r:id="rId38"/>
    <p:sldId id="295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/>
          <a:lstStyle/>
          <a:p>
            <a:pPr algn="ctr"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Экологическое воспитание дошкольников через познавательное развитие</a:t>
            </a:r>
            <a:b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(отчёт о самообразовании)</a:t>
            </a: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      </a:t>
            </a:r>
          </a:p>
          <a:p>
            <a:pPr>
              <a:buNone/>
            </a:pPr>
            <a:r>
              <a:rPr lang="ru-RU" dirty="0" smtClean="0"/>
              <a:t>                                                         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Подготовила:</a:t>
            </a:r>
            <a:b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Литвинец С.Ю.,</a:t>
            </a:r>
            <a:b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воспитатель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«Необходимо вводить малышей в окружающий мир так, чтобы они каждый день открывали в нём что-то новое, чтобы каждый шаг детей был путешествием к истокам мышления и речи – к чудесной красоте природы, чтобы каждый ребёнок рос мудрым мыслителем и исследователем, чтобы каждый шаг познания облагораживал сердце и закалял волю».</a:t>
            </a:r>
          </a:p>
          <a:p>
            <a:pPr>
              <a:buNone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В.А.Сухомлинский</a:t>
            </a:r>
            <a:b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Цель: </a:t>
            </a:r>
            <a:b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повышение профессиональной компетентности педагога и систематизирование знаний по вопросам экологического воспитания дошкольников через познавательное развитие.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Задачи:</a:t>
            </a:r>
            <a:b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- создать условия для экологического воспитания детей;</a:t>
            </a:r>
          </a:p>
          <a:p>
            <a:pPr>
              <a:buNone/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- формировать системы элементарных научных экологических знаний, доступных пониманию ребенка-дошкольника;</a:t>
            </a:r>
          </a:p>
          <a:p>
            <a:pPr>
              <a:buNone/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- воспитать гуманное, эмоционально-положительное, бережное и заботливое отношение к миру природы и окружающему миру в целом, развить чувство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эмпатии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к объектам природы.</a:t>
            </a:r>
          </a:p>
          <a:p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Ожидаемый результат:</a:t>
            </a:r>
            <a:b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 воспитанников и их родителей повысится уровень экологической культуры; сформируется осознанно-правильное отношение к объектам и явлениям природы.</a:t>
            </a:r>
          </a:p>
          <a:p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Этапы работы:</a:t>
            </a:r>
            <a:b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Подготовительный этап (изучение методической литературы по теме, составление картотек различных видов игр).</a:t>
            </a:r>
          </a:p>
          <a:p>
            <a:pPr lvl="0">
              <a:buNone/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2.Практический этап (работа с детьми, 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родителями).</a:t>
            </a:r>
            <a:endParaRPr lang="ru-RU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3.Итоговый этап </a:t>
            </a:r>
            <a:b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(провести самоанализ и подготовить отчет о проделанной работе).</a:t>
            </a:r>
          </a:p>
          <a:p>
            <a:endParaRPr lang="ru-RU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Уголок природы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MG-20210122-WA0004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14348" y="1428736"/>
            <a:ext cx="3143272" cy="4525963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IMG-20210122-WA001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0694" y="1357298"/>
            <a:ext cx="3071834" cy="4572032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Уголок природы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MG_20201021_120611_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57158" y="1357298"/>
            <a:ext cx="3394472" cy="4525963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IMG_20201026_12385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14942" y="1357298"/>
            <a:ext cx="3429024" cy="4572032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Расписываем камушки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P01002-16010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928662" y="1643050"/>
            <a:ext cx="2786082" cy="4525963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P01015-11063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628" y="1643050"/>
            <a:ext cx="3185356" cy="4572032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Уход за растениями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MG_20210322_110842_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71472" y="1357298"/>
            <a:ext cx="2928958" cy="4525963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IMG_20210322_110909_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3504" y="1285860"/>
            <a:ext cx="3000360" cy="4572032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Наблюдения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MG_20201120_110207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42910" y="1428736"/>
            <a:ext cx="3394472" cy="4525963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IMG_20201120_11202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2066" y="1428736"/>
            <a:ext cx="3214674" cy="4500594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Наблюдения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MG_20210324_10575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785786" y="1357298"/>
            <a:ext cx="3000396" cy="4525963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IMG_20210324_105726_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6314" y="1357298"/>
            <a:ext cx="3071816" cy="4500594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Наблюдения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MG_20210323_160917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714348" y="1357298"/>
            <a:ext cx="3143272" cy="4525963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IMG_20210323_160925_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3504" y="1357298"/>
            <a:ext cx="3071816" cy="4500594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Познавательно – исследовательская зона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MG_20210323_182006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54691" y="1600200"/>
            <a:ext cx="6034617" cy="4525963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Опыт «Тонет – не тонет»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MG_20201123_16313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785786" y="1571612"/>
            <a:ext cx="3394472" cy="4525963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IMG_20201123_16313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2066" y="1571612"/>
            <a:ext cx="3357586" cy="4572032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Опыт «Почему птицы летают»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MG_20201123_162838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714348" y="1571612"/>
            <a:ext cx="3394472" cy="4525963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IMG_20201123_16284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3504" y="1571612"/>
            <a:ext cx="3429024" cy="4572032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Рассматривание птичьих</a:t>
            </a:r>
            <a:b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пёрышек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MG_20201123_155037_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71472" y="1571612"/>
            <a:ext cx="3394472" cy="4525963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IMG_20201123_15501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2066" y="1643050"/>
            <a:ext cx="3571864" cy="4572032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Игры с мыльными пузырями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P00819-101706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894124" y="1600200"/>
            <a:ext cx="3355752" cy="4525963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572360"/>
          </a:xfrm>
          <a:prstGeom prst="rect">
            <a:avLst/>
          </a:prstGeom>
        </p:spPr>
      </p:pic>
      <p:pic>
        <p:nvPicPr>
          <p:cNvPr id="4" name="Содержимое 3" descr="IMG_20201201_09543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857224" y="1643050"/>
            <a:ext cx="3394472" cy="4525963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IMG_20201208_17512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29190" y="1714488"/>
            <a:ext cx="3429006" cy="4500594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Содержимое 3" descr="IMG_20201201_095457_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643042" y="857232"/>
            <a:ext cx="6034617" cy="4525963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Модули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MG_20210322_072642_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714348" y="1643050"/>
            <a:ext cx="3071834" cy="4525963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IMG_20210322_07270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57818" y="1643050"/>
            <a:ext cx="3071816" cy="4500594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Знакомство с миром бабочек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MG-20210212-WA0008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71472" y="1571612"/>
            <a:ext cx="3214710" cy="4525963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IMG-20210212-WA000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9124" y="1928802"/>
            <a:ext cx="4214842" cy="3714776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Наглядные материалы и игры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IMG_20210318_181328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28596" y="1643050"/>
            <a:ext cx="3394472" cy="4525963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Рисунок 6" descr="IMG_20210318_18153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2066" y="1643050"/>
            <a:ext cx="3429006" cy="4500594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Наглядные материалы и игры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4" name="Содержимое 3" descr="IMG_20210318_181850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54691" y="1600200"/>
            <a:ext cx="6034617" cy="4525963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Альбомы с иллюстрациями природного мира Приморского края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MG_20210322_103930_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54691" y="1600200"/>
            <a:ext cx="6034617" cy="4525963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Кормим птиц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i (9)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42910" y="1643050"/>
            <a:ext cx="3394472" cy="4525963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Рисунок 6" descr="i (13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2066" y="1643050"/>
            <a:ext cx="3214674" cy="4572032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Выставка рисунков «Зимующие птицы»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 (3)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Выставка рисунков «Зимующие птицы»</a:t>
            </a: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4" name="Содержимое 3" descr="image (2)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786050" y="1643050"/>
            <a:ext cx="3394472" cy="4525963"/>
          </a:xfr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Рассматривание иллюстраций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 (14)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85786" y="1643050"/>
            <a:ext cx="3394472" cy="4525963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i (22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9256" y="1643050"/>
            <a:ext cx="3214706" cy="4572032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8229600" cy="1143000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Коллективная работа </a:t>
            </a:r>
            <a:b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«Здравствуй, маленькая птица-вестница осенних дней!»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 (5)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874764" y="1600200"/>
            <a:ext cx="3394472" cy="4525963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Коллективная аппликация </a:t>
            </a:r>
            <a:b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«Птичья столовая»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MG_20201123_092858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54691" y="1600200"/>
            <a:ext cx="6034617" cy="4525963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spring-landscape-wallpap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Консультации для родителей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 (7)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874764" y="1600200"/>
            <a:ext cx="3394472" cy="4525963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ш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Текст презентации</a:t>
            </a:r>
            <a:endParaRPr lang="ru-RU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Актуальность</a:t>
            </a:r>
            <a: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Определяя </a:t>
            </a: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тему по самообразованию, я  остановилась на проблеме экологического воспитания.</a:t>
            </a:r>
          </a:p>
          <a:p>
            <a:pPr>
              <a:buNone/>
            </a:pP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Катастрофическое </a:t>
            </a: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ухудшение экологической обстановки стоит в ряду самых актуальных проблем современности. Одна из главнейших задач государства - рационально использовать природные ресурсы в интересах не только человека, но и природы. Энергосбережение, ресурсосбережение, отказ от потребительского подхода к природе - главные направления стратегии выживания человечества.</a:t>
            </a:r>
          </a:p>
          <a:p>
            <a:pPr>
              <a:buNone/>
            </a:pP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Экологическое </a:t>
            </a: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состояние нашей планеты и тенденция к его ухудшению требуют отныне живущих людей понимания сложившейся ситуации и сознательного к ней отношения. Экологические проблемы и необходимость их преодоления породили новое направление в образовании - экологическое воспитание.</a:t>
            </a:r>
          </a:p>
          <a:p>
            <a:pPr>
              <a:buNone/>
            </a:pP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Под </a:t>
            </a: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экологическим воспитанием детей я понимаю, прежде всего, воспитание человечности, доброты, ответственного отношения и к природе, и к людям, которые живут рядом,</a:t>
            </a:r>
          </a:p>
          <a:p>
            <a:pPr>
              <a:buNone/>
            </a:pP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Я </a:t>
            </a: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считаю, что нужно учить детей правильно вести себя в природе и среди людей.</a:t>
            </a:r>
          </a:p>
          <a:p>
            <a:pPr>
              <a:buNone/>
            </a:pP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Часто </a:t>
            </a: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из-за отсутствия знаний они не могут выбрать правильную линию поведения.</a:t>
            </a:r>
          </a:p>
          <a:p>
            <a:pPr>
              <a:buNone/>
            </a:pP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Любовь к </a:t>
            </a: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природе у детей не приходит сама собой – ее нужно пробудить. Дети дошкольного возраста проявляют заботу и бережное отношение лишь к тем объектам природы, о которых имеют достаточно глубокие и разносторонние знания, в других случаях в их поведении проявляется нейтрально-безразличное отношение, а часто и просто отрицательное.</a:t>
            </a:r>
          </a:p>
          <a:p>
            <a:pPr>
              <a:buNone/>
            </a:pP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Проявлением патриотизма также является любовь к природе своей малой родины, внимание, забота и уважение к её животному и растительному миру. Эти чувства можно развить в процессе разностороннего экологического образования подрастающего поколения. Конечной целью такого образования является формирование у человека нового экологического мышления, способности осознавать последствия своих действий по отношению к окружающей среде, умение жить в гармонии с природой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  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ш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4292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</a:rPr>
              <a:t>        </a:t>
            </a:r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Слайд3-5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Цель, задачи, ожидаемый результат</a:t>
            </a:r>
          </a:p>
          <a:p>
            <a:pPr fontAlgn="base">
              <a:buNone/>
            </a:pPr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Слайд 6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Этапы работы</a:t>
            </a:r>
            <a:b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Первым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эстетическим воспитателем ребенка является природа. Наблюдая, он учится видеть, понимать и ценить ее красоту. Такое «общение» приносит не только радость, оно содействует всестороннему развитию ребенка.</a:t>
            </a:r>
            <a:b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Широкие возможности для воспитания экологических чувств к природе заложены прежде всего в дидактических играх.</a:t>
            </a:r>
          </a:p>
          <a:p>
            <a:pPr fontAlgn="base">
              <a:buNone/>
            </a:pPr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В процессе </a:t>
            </a:r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 формируются знания об окружающем мире:</a:t>
            </a:r>
            <a:endParaRPr lang="ru-RU" sz="1400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buNone/>
            </a:pP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- воспитываются познавательные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интересы;</a:t>
            </a:r>
          </a:p>
          <a:p>
            <a:pPr lvl="0" fontAlgn="base">
              <a:buNone/>
            </a:pP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- любовь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 природе;</a:t>
            </a:r>
          </a:p>
          <a:p>
            <a:pPr lvl="0" fontAlgn="base">
              <a:buNone/>
            </a:pP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- бережное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заботливое отношение к ней.</a:t>
            </a:r>
          </a:p>
          <a:p>
            <a:pPr fontAlgn="base">
              <a:buNone/>
            </a:pP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Игры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расширяют кругозор, активирует познавательную мотивацию, способствуют развитию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детей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наблюдательности и любознательности.</a:t>
            </a:r>
            <a:b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дидактических играх развиваются интеллектуальные умения:</a:t>
            </a:r>
            <a:endParaRPr lang="ru-RU" sz="1400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buNone/>
            </a:pP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- планировать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действия;</a:t>
            </a:r>
          </a:p>
          <a:p>
            <a:pPr lvl="0" fontAlgn="base">
              <a:buNone/>
            </a:pP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- распределять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их по времени и между участниками игры;</a:t>
            </a:r>
          </a:p>
          <a:p>
            <a:pPr lvl="0" fontAlgn="base">
              <a:buNone/>
            </a:pP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- оценивать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результаты.</a:t>
            </a:r>
          </a:p>
          <a:p>
            <a:pPr>
              <a:buNone/>
            </a:pP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Таким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образом, дидактические игры — наиболее эффективное средство, способствующее полному и успешному решению задач экологического воспитания дошкольников. В группе с детьми я провожу следующие игры: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ш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Экологическая </a:t>
            </a:r>
            <a: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игра «ГДЕ ЧТО ЗРЕЕТ?»</a:t>
            </a: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56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учить использовать знания о растениях, сравнивать плоды дерева с его листьями.</a:t>
            </a:r>
            <a:b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Экологическая игра «ЦВЕТОЧНЫЙ МАГАЗИН»</a:t>
            </a: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закреплять умение различать цветы, называть их быстро, находить нужный цветок среди других. Научить детей группировать растения по цвету, составлять красивые букеты.</a:t>
            </a:r>
            <a:b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Экологическая игра  «ЧТО ГДЕ   РАСТЁТ?»</a:t>
            </a:r>
            <a:b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Цель.</a:t>
            </a: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Учить детей понимать происходящие в природе процессы; показывать зависимость всего живого на земле от состояния растительного покрова.</a:t>
            </a:r>
            <a:b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Экологическая игра «ЧТО ЛИШНЕЕ?»</a:t>
            </a:r>
            <a:b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Цель. </a:t>
            </a: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Закреплять знание признаков разных времён года, умение чётко излагать свои мысли; развивать слуховое внимание.</a:t>
            </a:r>
            <a:b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Экологическая игра «МОЁ ОБЛАКО».</a:t>
            </a:r>
            <a:b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Цель.</a:t>
            </a: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Развивать воображение, образное восприятие природы.</a:t>
            </a:r>
            <a:b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Экологическая игра  «НАСЕКОМЫЕ»</a:t>
            </a:r>
            <a:b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Цель.</a:t>
            </a: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Закреплять умение классифицировать и называть насекомых.</a:t>
            </a:r>
            <a:b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Экологическая игра «ЦВЕТЫ»</a:t>
            </a:r>
            <a:b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Цель.</a:t>
            </a: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Закреплять умение детей классифицировать и называть комнатные и садовые растения.</a:t>
            </a:r>
            <a:b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Экологическая игра «КОГДА ЭТО БЫВАЕТ?»</a:t>
            </a:r>
            <a:b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Цель.</a:t>
            </a: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 Уточнить и углубить знания детей о временах года.</a:t>
            </a:r>
            <a:b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Экологическая игра «ДА ИЛИ НЕТ».</a:t>
            </a:r>
            <a:b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Цель.</a:t>
            </a: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Закреплять знания детей о приметах осени.</a:t>
            </a:r>
            <a:b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Экологическая игра «РАССКАЖИ БЕЗ СЛОВ»</a:t>
            </a:r>
            <a:b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Цель.</a:t>
            </a: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Закреплять представления об осенних изменениях в природе; развивать творческое воображение, наблюдательность.</a:t>
            </a:r>
            <a:b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Экологическая игра  «ПОХОЖ – НЕ ПОХОЖ»</a:t>
            </a:r>
            <a:b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Цель.</a:t>
            </a: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Учить детей сравнивать предметы, узнавать предметы по описанию.</a:t>
            </a:r>
            <a:b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Экологическая игра «ОХОТНИК»</a:t>
            </a:r>
            <a:b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Цель.</a:t>
            </a: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Упражнять в умении классифицировать и называть животных.</a:t>
            </a:r>
            <a:b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Экологическая игра «ЖИВАЯ И НЕЖИВАЯ ПРИРОДА»</a:t>
            </a:r>
            <a:b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Цель.</a:t>
            </a: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Систематизировать знания детей о живой и неживой природе.</a:t>
            </a:r>
            <a:b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Экологическая игра «ОТГАДАЙТЕ, ЧТО ЗА РАСТЕНИЕ»</a:t>
            </a:r>
            <a:b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Цель.</a:t>
            </a:r>
            <a:r>
              <a:rPr lang="ru-RU" sz="5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Обучать детей описывать предмет и узнавать его по описанию.</a:t>
            </a:r>
            <a:r>
              <a:rPr lang="ru-RU" sz="5600" dirty="0" smtClean="0"/>
              <a:t/>
            </a:r>
            <a:br>
              <a:rPr lang="ru-RU" sz="5600" dirty="0" smtClean="0"/>
            </a:br>
            <a:endParaRPr lang="ru-RU" sz="56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ш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    </a:t>
            </a:r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Слайд </a:t>
            </a:r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7-10</a:t>
            </a:r>
            <a:b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группе совместно с родителями был создан уголок природы. Вместе с детьми посадили лук, украсили расписанными в виде насекомых и лягушек камушками.</a:t>
            </a:r>
            <a:b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природном уголке ребята ухаживают за комнатными растениями: рыхлят землю, поливают цветы.</a:t>
            </a:r>
            <a:b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Слайд 11-13</a:t>
            </a:r>
            <a:b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Большое значение в </a:t>
            </a:r>
            <a:r>
              <a:rPr lang="ru-RU" sz="14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эковоспитании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играют наблюдения за природными явлениями в разные времена года. Летом мы наблюдаем за дождями, росой, туманом, деревьями, растениями на клумбах, насекомыми, птицами. Проводятся разъяснительные беседы о том, что нельзя рвать цветы на клумбах, есть траву, обижать животных. Осенью дети с удовольствием собирали опавшие листья, сравнивали форму, величину, окраску. Любовались красотой листопада. Зимой наблюдали за долготой дня, состоянием погоды, ветрами, льдом. Подкармливали крошками зимующих птиц. Весной с радостью находили первую травку; замечали, что солнышко стало лучше согревать всё вокруг – деревья, землю. Наблюдали за веточками тополя и берёзы. Делали выводы, на каком дереве первыми распускаются листья. В работе с родителями я отмечаю, что необходимо вместе с детьми присмотреться к тому, что окружает ребёнка в лесу, в поле, на речке, отобрать те предметы, явления, которые могут не просто заинтересовать его, но сделать его знакомство с миром природы источником радости. </a:t>
            </a:r>
            <a:b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Слайд 14-18</a:t>
            </a:r>
            <a:b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Огромное значение в формировании экологических знаний играет познавательно-исследовательское развитие. В группе есть уголок исследовательских игр, где дети играют с водой, песком, мыльными пузырями. Проводятся такие игры, как: «Тонет - не тонет», «Найди шарик», «Разноцветные льдинки», «Почему птицы летают», «Волшебные пёрышки», «Мыльные пузыри».</a:t>
            </a:r>
            <a:b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ш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1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9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Слайд </a:t>
            </a:r>
            <a:r>
              <a:rPr lang="ru-RU" sz="29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19-21</a:t>
            </a:r>
            <a:r>
              <a:rPr lang="ru-RU" sz="29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группе я оформляю различные модули соответствующие времени года.</a:t>
            </a:r>
            <a:br>
              <a:rPr lang="ru-RU" sz="29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Слайд 22</a:t>
            </a:r>
            <a:br>
              <a:rPr lang="ru-RU" sz="29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этом году наша группа стала сотрудничать с музейно-выставочным центром города. Из увлекательных рассказов сотрудников музея ребята узнали о птицах Приморского края, окунулись в чудесный мир бабочек. Узнали о правилах поведения в природе.</a:t>
            </a:r>
            <a:br>
              <a:rPr lang="ru-RU" sz="29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Слайд 23-24</a:t>
            </a:r>
            <a:br>
              <a:rPr lang="ru-RU" sz="29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Кроме того наша группа оснащена наглядными материалами такими как иллюстрации животных, растений, овощей, фруктов, насекомых, цветов. </a:t>
            </a:r>
            <a:br>
              <a:rPr lang="ru-RU" sz="29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Слайд 25</a:t>
            </a:r>
            <a:br>
              <a:rPr lang="ru-RU" sz="29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Оборудован нравственно-патриотический уголок,  где собраны альбомы с иллюстрациями природных достопримечательностей Дальнегорска и Приморского края для бесед и рассматривания.</a:t>
            </a:r>
            <a:br>
              <a:rPr lang="ru-RU" sz="29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Слайд 26-32</a:t>
            </a:r>
            <a:br>
              <a:rPr lang="ru-RU" sz="29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Проектная деятельность – важный этап  в формировании экологических знаний через познавательное развитие. В рамках моей работы по самообразованию я увидела, что у детей мало знаний о зимующих птицах Приморского края. В связи с этим мы с детьми решили реализовать мини-проект «Синичкин день». Родителями была изготовлена кормушка для птиц, был приобретён различный корм для «птичьей столовой». Во время реализации проекта мы кормили птиц на участке; организовали выставку рисунков «Зимующие птицы»; рассматривали иллюстрации; выполнили коллективную работу по аппликации и лепке «Синички» и «Птичья столовая»; познакомились с праздником «Синичкин день»; для родителей были изготовлены консультации. В рамках реализации проекта у детей сформировались знания о зимующих птицах Приморского края; чувство любви и заботы о них. Так же в группе реализуется долговременный проект «Времена года».</a:t>
            </a:r>
            <a:br>
              <a:rPr lang="ru-RU" sz="29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9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ш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57430"/>
            <a:ext cx="8229600" cy="376873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</a:rPr>
              <a:t>        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Считаю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что выбранное мной  экологическое направление в работе с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дошкольниками,</a:t>
            </a:r>
            <a:b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перспективная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наиважнейшая задача.</a:t>
            </a:r>
            <a:b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условиях  экологического состояния нашей планеты и тенденция к его ухудшению требует воспитывать у детей культуру поведения  в природе, учить их отвечать за свои поступки, с любовью относиться к природе своей Родины, по-хозяйски, а значит, бережно распоряжаться её богатствами.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177</Words>
  <PresentationFormat>Экран (4:3)</PresentationFormat>
  <Paragraphs>63</Paragraphs>
  <Slides>38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Уголок природы</vt:lpstr>
      <vt:lpstr>Уголок природы</vt:lpstr>
      <vt:lpstr>Расписываем камушки</vt:lpstr>
      <vt:lpstr>Уход за растениями</vt:lpstr>
      <vt:lpstr>Наблюдения</vt:lpstr>
      <vt:lpstr>Наблюдения</vt:lpstr>
      <vt:lpstr>Наблюдения</vt:lpstr>
      <vt:lpstr>Познавательно – исследовательская зона</vt:lpstr>
      <vt:lpstr>Опыт «Тонет – не тонет»</vt:lpstr>
      <vt:lpstr>Опыт «Почему птицы летают»</vt:lpstr>
      <vt:lpstr>Рассматривание птичьих пёрышек</vt:lpstr>
      <vt:lpstr>Игры с мыльными пузырями</vt:lpstr>
      <vt:lpstr>Слайд 19</vt:lpstr>
      <vt:lpstr>Слайд 20</vt:lpstr>
      <vt:lpstr>Модули</vt:lpstr>
      <vt:lpstr>Знакомство с миром бабочек</vt:lpstr>
      <vt:lpstr>Наглядные материалы и игры</vt:lpstr>
      <vt:lpstr>Наглядные материалы и игры</vt:lpstr>
      <vt:lpstr>Альбомы с иллюстрациями природного мира Приморского края</vt:lpstr>
      <vt:lpstr>Кормим птиц</vt:lpstr>
      <vt:lpstr>Выставка рисунков «Зимующие птицы»</vt:lpstr>
      <vt:lpstr>Выставка рисунков «Зимующие птицы»</vt:lpstr>
      <vt:lpstr>Рассматривание иллюстраций</vt:lpstr>
      <vt:lpstr>Коллективная работа  «Здравствуй, маленькая птица-вестница осенних дней!»</vt:lpstr>
      <vt:lpstr>Коллективная аппликация  «Птичья столовая»</vt:lpstr>
      <vt:lpstr>Консультации для родителей</vt:lpstr>
      <vt:lpstr>Текст презентации</vt:lpstr>
      <vt:lpstr>Слайд 34</vt:lpstr>
      <vt:lpstr>Слайд 35</vt:lpstr>
      <vt:lpstr>Слайд 36</vt:lpstr>
      <vt:lpstr>Слайд 37</vt:lpstr>
      <vt:lpstr>Слайд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Администратор</cp:lastModifiedBy>
  <cp:revision>35</cp:revision>
  <dcterms:created xsi:type="dcterms:W3CDTF">2021-01-24T23:46:33Z</dcterms:created>
  <dcterms:modified xsi:type="dcterms:W3CDTF">2021-03-27T08:48:32Z</dcterms:modified>
</cp:coreProperties>
</file>