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64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9" autoAdjust="0"/>
    <p:restoredTop sz="94660"/>
  </p:normalViewPr>
  <p:slideViewPr>
    <p:cSldViewPr>
      <p:cViewPr varScale="1">
        <p:scale>
          <a:sx n="68" d="100"/>
          <a:sy n="68" d="100"/>
        </p:scale>
        <p:origin x="-15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C9DC052-B79F-4893-8D5D-860983BE50BE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2C05E3E-10D9-4574-BCD0-ABC093E3814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5918" y="188640"/>
            <a:ext cx="6672282" cy="3528392"/>
          </a:xfrm>
        </p:spPr>
        <p:txBody>
          <a:bodyPr>
            <a:noAutofit/>
          </a:bodyPr>
          <a:lstStyle/>
          <a:p>
            <a:pPr algn="ctr"/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№15 г. Апатиты</a:t>
            </a:r>
            <a:b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Использование информационно-коммуникационных технологий в дошкольных образовательных учреждениях </a:t>
            </a:r>
            <a:endParaRPr lang="ru-RU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3000372"/>
            <a:ext cx="6172200" cy="3596980"/>
          </a:xfrm>
        </p:spPr>
        <p:txBody>
          <a:bodyPr>
            <a:normAutofit/>
          </a:bodyPr>
          <a:lstStyle/>
          <a:p>
            <a:pPr algn="r"/>
            <a:endParaRPr lang="ru-RU" dirty="0" smtClean="0">
              <a:solidFill>
                <a:srgbClr val="FF0000"/>
              </a:solidFill>
            </a:endParaRPr>
          </a:p>
          <a:p>
            <a:pPr algn="r"/>
            <a:endParaRPr lang="ru-RU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Учитель-логопед:</a:t>
            </a:r>
          </a:p>
          <a:p>
            <a:pPr algn="r"/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Житова Анастасия Александровна</a:t>
            </a:r>
          </a:p>
          <a:p>
            <a:pPr algn="r"/>
            <a:endParaRPr lang="ru-RU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2021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Информационно-коммуникационные технологии 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   </a:t>
            </a:r>
            <a:r>
              <a:rPr lang="ru-RU" sz="4400" dirty="0" smtClean="0">
                <a:solidFill>
                  <a:srgbClr val="002060"/>
                </a:solidFill>
              </a:rPr>
              <a:t>это обобщающее понятие, описывающее различные устройства, механизмы, способы, алгоритмы обработки информации. </a:t>
            </a:r>
            <a:endParaRPr lang="ru-RU" sz="4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582726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457200" y="548680"/>
            <a:ext cx="7931224" cy="59252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4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Постепенно 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использование компьютерных технологий входит в систему дошкольного образования.</a:t>
            </a:r>
            <a:endParaRPr lang="ru-RU" sz="44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357166"/>
            <a:ext cx="7496204" cy="6116786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rgbClr val="FF0000"/>
                </a:solidFill>
              </a:rPr>
              <a:t>Использование информационных технологий в образовании дает возможность качественно обновить воспитательно-образовательный процесс в детском саду и повысить его эффективность, а также успешно реализовать развитие способностей ребенка.</a:t>
            </a:r>
          </a:p>
          <a:p>
            <a:pPr algn="just"/>
            <a:r>
              <a:rPr lang="ru-RU" dirty="0" smtClean="0">
                <a:solidFill>
                  <a:srgbClr val="FF0000"/>
                </a:solidFill>
              </a:rPr>
              <a:t>Грамотное использование компьютерных технологий повышает мотивацию детей к обучению, позволяет воссоздать реальные предметы и явления в цвете, движении и звуке. Что способствует развитию интеллектуальных, творческих способностей, познавательных возможностей ребенка, а также активизации умственной деятельности.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3985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ИКТ могут помочь современному педагогу в работе: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Подбор иллюстративного материала к занятиям и для оформления стендов, группы  (сканирование, Интернет, принтер, презентация).</a:t>
            </a:r>
          </a:p>
          <a:p>
            <a:r>
              <a:rPr lang="ru-RU" dirty="0" smtClean="0"/>
              <a:t>Подбор дополнительного познавательного материала к занятиям, знакомство со   сценариями праздников и других мероприятий.</a:t>
            </a:r>
          </a:p>
          <a:p>
            <a:r>
              <a:rPr lang="ru-RU" dirty="0" smtClean="0"/>
              <a:t>Оформление документации, отчетов. Компьютер позволяет не писать отчеты и анализы каждый раз, а достаточно набрать один раз схему и в дальнейшем - вносить необходимые изменения.</a:t>
            </a:r>
          </a:p>
          <a:p>
            <a:r>
              <a:rPr lang="ru-RU" dirty="0" smtClean="0"/>
              <a:t>Создание презентаций в программе </a:t>
            </a:r>
            <a:r>
              <a:rPr lang="ru-RU" dirty="0" err="1" smtClean="0"/>
              <a:t>Рower</a:t>
            </a:r>
            <a:r>
              <a:rPr lang="ru-RU" dirty="0" smtClean="0"/>
              <a:t> </a:t>
            </a:r>
            <a:r>
              <a:rPr lang="ru-RU" dirty="0" err="1" smtClean="0"/>
              <a:t>Рoint</a:t>
            </a:r>
            <a:r>
              <a:rPr lang="ru-RU" dirty="0" smtClean="0"/>
              <a:t> для повышения эффективности образовательных занятий с детьми, а также родителей в процессе проведения родительских собраний.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7467600" cy="604534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Использование </a:t>
            </a:r>
            <a:r>
              <a:rPr lang="ru-RU" sz="4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мультимедийных</a:t>
            </a: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презентаций позволяют сделать занятия эмоционально окрашенными, интересными, являются прекрасным наглядным пособием и демонстрационным материалом.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5112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компьютер обладает рядом преимуществ: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57298"/>
            <a:ext cx="7467600" cy="5116654"/>
          </a:xfrm>
        </p:spPr>
        <p:txBody>
          <a:bodyPr>
            <a:normAutofit fontScale="70000" lnSpcReduction="20000"/>
          </a:bodyPr>
          <a:lstStyle/>
          <a:p>
            <a:pPr lvl="0" algn="just"/>
            <a:r>
              <a:rPr lang="ru-RU" sz="2600" dirty="0" smtClean="0"/>
              <a:t>Предъявление информации на экране компьютера в игровой форме вызывает у детей огромный интерес к деятельности;</a:t>
            </a:r>
          </a:p>
          <a:p>
            <a:pPr lvl="0" algn="just"/>
            <a:r>
              <a:rPr lang="ru-RU" sz="2600" dirty="0" smtClean="0"/>
              <a:t>Компьютер несёт в себе образный тип информации, понятный детям, которые пока в совершенстве не владеют техникой чтения и письма;</a:t>
            </a:r>
          </a:p>
          <a:p>
            <a:pPr lvl="0" algn="just"/>
            <a:r>
              <a:rPr lang="ru-RU" sz="2600" dirty="0" smtClean="0"/>
              <a:t>Движения, звук, мультипликация надолго привлекают внимание ребенка;</a:t>
            </a:r>
          </a:p>
          <a:p>
            <a:pPr lvl="0" algn="just"/>
            <a:r>
              <a:rPr lang="ru-RU" sz="2600" dirty="0" smtClean="0"/>
              <a:t>Компьютер является отличным средством для решения задач обучения;</a:t>
            </a:r>
          </a:p>
          <a:p>
            <a:pPr lvl="0" algn="just"/>
            <a:r>
              <a:rPr lang="ru-RU" sz="2600" dirty="0" smtClean="0"/>
              <a:t>Постановка проблемных задач, поощрение ребенка при их правильном решении самим компьютером, является стимулом познавательной активности детей;</a:t>
            </a:r>
          </a:p>
          <a:p>
            <a:pPr lvl="0" algn="just"/>
            <a:r>
              <a:rPr lang="ru-RU" sz="2600" dirty="0" smtClean="0"/>
              <a:t>Компьютер предоставляет возможность реализации индивидуального подхода в работе с детьми дошкольного возраста. В процессе деятельности каждый ребенок выполняет задания своего уровня сложности и в своем темпе;</a:t>
            </a:r>
          </a:p>
          <a:p>
            <a:pPr lvl="0" algn="just"/>
            <a:r>
              <a:rPr lang="ru-RU" sz="2600" dirty="0" smtClean="0"/>
              <a:t>Компьютер очень "терпелив" во взаимоотношениях с ребенком, никогда не ругает его за ошибки, а ждет, пока он сам исправит недочеты, что создает в процессе обучения необходимую "ситуацию успеха".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Применение ИКТ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    Опосредованное</a:t>
            </a:r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1. Интернет</a:t>
            </a:r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2. Введение документации</a:t>
            </a:r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                                                   Непосредственное</a:t>
            </a:r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                                            1. Использование                      </a:t>
            </a:r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                                                развивающих </a:t>
            </a:r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                                                 компьютерных           </a:t>
            </a:r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                                                 программ</a:t>
            </a:r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                                             2. Использование         </a:t>
            </a:r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                                                 </a:t>
            </a:r>
            <a:r>
              <a:rPr lang="ru-RU" dirty="0" err="1" smtClean="0">
                <a:solidFill>
                  <a:schemeClr val="accent3"/>
                </a:solidFill>
              </a:rPr>
              <a:t>мультимедийных</a:t>
            </a:r>
            <a:endParaRPr lang="ru-RU" dirty="0" smtClean="0">
              <a:solidFill>
                <a:schemeClr val="accent3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accent3"/>
                </a:solidFill>
              </a:rPr>
              <a:t>                                                  презентаций</a:t>
            </a:r>
            <a:endParaRPr lang="ru-RU" dirty="0">
              <a:solidFill>
                <a:schemeClr val="accent3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rot="5400000">
            <a:off x="2035951" y="1107265"/>
            <a:ext cx="1071570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16200000" flipH="1">
            <a:off x="4464843" y="1535893"/>
            <a:ext cx="2071702" cy="1143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968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467600" cy="5831034"/>
          </a:xfrm>
        </p:spPr>
        <p:txBody>
          <a:bodyPr>
            <a:normAutofit/>
          </a:bodyPr>
          <a:lstStyle/>
          <a:p>
            <a:pPr algn="just" fontAlgn="base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Создание своего сайта поможет представить накопленный опыт коллегам, родителям и детям. Общаться на форумах сайта, использовать электронную почту.</a:t>
            </a:r>
          </a:p>
          <a:p>
            <a:pPr algn="just" fontAlgn="base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Скайп</a:t>
            </a:r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 поможет в проведении видеоконференций с коллегами.</a:t>
            </a:r>
          </a:p>
          <a:p>
            <a:pPr algn="just" fontAlgn="base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«Виртуальная экскурсия» даёт возможность посетить недоступные места, предложив уникальное путешествие.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467600" cy="157163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Какие преимущества получают родители от группового сайта? </a:t>
            </a:r>
            <a:b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3600" dirty="0" smtClean="0">
                <a:solidFill>
                  <a:srgbClr val="FF0000"/>
                </a:solidFill>
              </a:rPr>
              <a:t>1. Имеют возможность следить за жизнью группы;</a:t>
            </a:r>
          </a:p>
          <a:p>
            <a:pPr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/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sz="3600" dirty="0" smtClean="0">
                <a:solidFill>
                  <a:srgbClr val="FF0000"/>
                </a:solidFill>
              </a:rPr>
              <a:t>2. Получать информацию на сайте;</a:t>
            </a:r>
          </a:p>
          <a:p>
            <a:pPr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/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sz="3600" dirty="0" smtClean="0">
                <a:solidFill>
                  <a:srgbClr val="FF0000"/>
                </a:solidFill>
              </a:rPr>
              <a:t>3. Сайт позволяет лучше узнать воспитателей (их увлечения, интересы, педагогические взгляды).</a:t>
            </a:r>
            <a:br>
              <a:rPr lang="ru-RU" sz="3600" dirty="0" smtClean="0">
                <a:solidFill>
                  <a:srgbClr val="FF0000"/>
                </a:solidFill>
              </a:rPr>
            </a:b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467600" cy="583103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Использование информационно - коммуникативных технологий в дошкольном образовательном учреждении, дает возможность расширить творческие способности педагога и положительно влияет на воспитание, обучение, а также развитие дошкольников.</a:t>
            </a:r>
          </a:p>
          <a:p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Полученные результаты: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Повышение эффективности процесса обучения.</a:t>
            </a:r>
          </a:p>
          <a:p>
            <a:pPr lvl="0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Повышение уровня профессионального мастерства и самооценки педагогов.</a:t>
            </a:r>
          </a:p>
          <a:p>
            <a:pPr lvl="0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Активизация познавательной деятельности детей.</a:t>
            </a:r>
          </a:p>
          <a:p>
            <a:pPr lvl="0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Повышение интеллектуального уровня развития у детей при  использовании информационно-коммуникативных технологий.</a:t>
            </a:r>
          </a:p>
          <a:p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4422"/>
            <a:ext cx="7467600" cy="5259530"/>
          </a:xfrm>
        </p:spPr>
        <p:txBody>
          <a:bodyPr/>
          <a:lstStyle/>
          <a:p>
            <a:pPr algn="ctr"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>Таким образом, информационно-коммуникационные технологии – хороший помощник педагогам в организации воспитательно-образовательной работы.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8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за внимание!!!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120</TotalTime>
  <Words>483</Words>
  <Application>Microsoft Office PowerPoint</Application>
  <PresentationFormat>Экран (4:3)</PresentationFormat>
  <Paragraphs>59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Эркер</vt:lpstr>
      <vt:lpstr> Муниципальное автономное дошкольное образовательное учреждение №15 г. Апатиты    Использование информационно-коммуникационных технологий в дошкольных образовательных учреждениях </vt:lpstr>
      <vt:lpstr>Информационно-коммуникационные технологии </vt:lpstr>
      <vt:lpstr>     </vt:lpstr>
      <vt:lpstr>Слайд 4</vt:lpstr>
      <vt:lpstr>ИКТ могут помочь современному педагогу в работе: </vt:lpstr>
      <vt:lpstr>Слайд 6</vt:lpstr>
      <vt:lpstr>компьютер обладает рядом преимуществ:  </vt:lpstr>
      <vt:lpstr>Применение ИКТ </vt:lpstr>
      <vt:lpstr>Слайд 9</vt:lpstr>
      <vt:lpstr>Какие преимущества получают родители от группового сайта?  </vt:lpstr>
      <vt:lpstr>Слайд 11</vt:lpstr>
      <vt:lpstr>Полученные результаты: </vt:lpstr>
      <vt:lpstr>Слайд 13</vt:lpstr>
      <vt:lpstr>Слайд 14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Nastya</cp:lastModifiedBy>
  <cp:revision>52</cp:revision>
  <dcterms:created xsi:type="dcterms:W3CDTF">2014-04-21T17:46:07Z</dcterms:created>
  <dcterms:modified xsi:type="dcterms:W3CDTF">2021-02-10T06:45:03Z</dcterms:modified>
</cp:coreProperties>
</file>