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4" r:id="rId2"/>
    <p:sldId id="257" r:id="rId3"/>
    <p:sldId id="256" r:id="rId4"/>
    <p:sldId id="258" r:id="rId5"/>
    <p:sldId id="259" r:id="rId6"/>
    <p:sldId id="260" r:id="rId7"/>
    <p:sldId id="262" r:id="rId8"/>
    <p:sldId id="261" r:id="rId9"/>
    <p:sldId id="263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54" d="100"/>
          <a:sy n="154" d="100"/>
        </p:scale>
        <p:origin x="534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DB3C-2E56-463B-81DB-69EC8E332AB0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234DF-82B0-4A4B-9769-99AB60B21A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7231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DB3C-2E56-463B-81DB-69EC8E332AB0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234DF-82B0-4A4B-9769-99AB60B21A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6554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DB3C-2E56-463B-81DB-69EC8E332AB0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234DF-82B0-4A4B-9769-99AB60B21A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0138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DB3C-2E56-463B-81DB-69EC8E332AB0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234DF-82B0-4A4B-9769-99AB60B21A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03519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DB3C-2E56-463B-81DB-69EC8E332AB0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234DF-82B0-4A4B-9769-99AB60B21A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2575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DB3C-2E56-463B-81DB-69EC8E332AB0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234DF-82B0-4A4B-9769-99AB60B21A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65041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DB3C-2E56-463B-81DB-69EC8E332AB0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234DF-82B0-4A4B-9769-99AB60B21A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80728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DB3C-2E56-463B-81DB-69EC8E332AB0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234DF-82B0-4A4B-9769-99AB60B21A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12039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DB3C-2E56-463B-81DB-69EC8E332AB0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234DF-82B0-4A4B-9769-99AB60B21A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2951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DB3C-2E56-463B-81DB-69EC8E332AB0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234DF-82B0-4A4B-9769-99AB60B21A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112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DB3C-2E56-463B-81DB-69EC8E332AB0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234DF-82B0-4A4B-9769-99AB60B21AAD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673893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DB3C-2E56-463B-81DB-69EC8E332AB0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234DF-82B0-4A4B-9769-99AB60B21A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49142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DB3C-2E56-463B-81DB-69EC8E332AB0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234DF-82B0-4A4B-9769-99AB60B21AAD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408060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DB3C-2E56-463B-81DB-69EC8E332AB0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234DF-82B0-4A4B-9769-99AB60B21A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65270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DB3C-2E56-463B-81DB-69EC8E332AB0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234DF-82B0-4A4B-9769-99AB60B21A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04049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DB3C-2E56-463B-81DB-69EC8E332AB0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234DF-82B0-4A4B-9769-99AB60B21A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4363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AFDB3C-2E56-463B-81DB-69EC8E332AB0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87234DF-82B0-4A4B-9769-99AB60B21A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8560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МБДОУ детский сад № 25 г. Ельца</a:t>
            </a:r>
            <a:endParaRPr lang="ru-RU" sz="24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044" y="1090213"/>
            <a:ext cx="8702351" cy="3215951"/>
          </a:xfrm>
          <a:effectLst>
            <a:softEdge rad="127000"/>
          </a:effectLst>
        </p:spPr>
      </p:pic>
      <p:sp>
        <p:nvSpPr>
          <p:cNvPr id="13" name="Прямоугольник 12"/>
          <p:cNvSpPr/>
          <p:nvPr/>
        </p:nvSpPr>
        <p:spPr>
          <a:xfrm rot="10800000" flipH="1" flipV="1">
            <a:off x="2139821" y="4583163"/>
            <a:ext cx="66433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accent2"/>
                </a:solidFill>
              </a:rPr>
              <a:t>ПОДГОТОВИЛА </a:t>
            </a:r>
          </a:p>
          <a:p>
            <a:pPr algn="ctr"/>
            <a:r>
              <a:rPr lang="ru-RU" dirty="0" smtClean="0">
                <a:solidFill>
                  <a:schemeClr val="accent2"/>
                </a:solidFill>
              </a:rPr>
              <a:t>учитель – логопед Хромых Татьяна Васильевна</a:t>
            </a:r>
            <a:endParaRPr lang="ru-RU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2283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611" y="264124"/>
            <a:ext cx="7864151" cy="6130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9079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29" y="217715"/>
            <a:ext cx="8484636" cy="6257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5347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619" y="155511"/>
            <a:ext cx="8098971" cy="6369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7061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570" y="199052"/>
            <a:ext cx="8235822" cy="6114662"/>
          </a:xfrm>
        </p:spPr>
      </p:pic>
    </p:spTree>
    <p:extLst>
      <p:ext uri="{BB962C8B-B14F-4D97-AF65-F5344CB8AC3E}">
        <p14:creationId xmlns:p14="http://schemas.microsoft.com/office/powerpoint/2010/main" val="7206785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878" y="149290"/>
            <a:ext cx="8173615" cy="6151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7339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329680"/>
            <a:ext cx="8092752" cy="6170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9036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1" y="230154"/>
            <a:ext cx="8584163" cy="6276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9677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163" y="255037"/>
            <a:ext cx="8341567" cy="6239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4884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               Спасибо за внимание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9819" y="1270000"/>
            <a:ext cx="5627425" cy="544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233784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24</TotalTime>
  <Words>19</Words>
  <Application>Microsoft Office PowerPoint</Application>
  <PresentationFormat>Широкоэкранный</PresentationFormat>
  <Paragraphs>4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Times New Roman</vt:lpstr>
      <vt:lpstr>Trebuchet MS</vt:lpstr>
      <vt:lpstr>Wingdings 3</vt:lpstr>
      <vt:lpstr>Аспект</vt:lpstr>
      <vt:lpstr>МБДОУ детский сад № 25 г. Ельца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Спасибо за внимание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Павел Хромых</dc:creator>
  <cp:lastModifiedBy>Павел Хромых</cp:lastModifiedBy>
  <cp:revision>3</cp:revision>
  <dcterms:created xsi:type="dcterms:W3CDTF">2024-02-06T18:35:14Z</dcterms:created>
  <dcterms:modified xsi:type="dcterms:W3CDTF">2024-02-06T18:59:14Z</dcterms:modified>
</cp:coreProperties>
</file>