
<file path=[Content_Types].xml><?xml version="1.0" encoding="utf-8"?>
<Types xmlns="http://schemas.openxmlformats.org/package/2006/content-types">
  <Default ContentType="image/x-emf" Extension="emf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presentationml.presentation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theme+xml" PartName="/ppt/theme/theme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3"/>
  </p:notesMasterIdLst>
  <p:sldIdLst>
    <p:sldId id="256" r:id="rId2"/>
    <p:sldId id="291" r:id="rId3"/>
    <p:sldId id="329" r:id="rId4"/>
    <p:sldId id="258" r:id="rId5"/>
    <p:sldId id="259" r:id="rId6"/>
    <p:sldId id="260" r:id="rId7"/>
    <p:sldId id="333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330" r:id="rId21"/>
    <p:sldId id="331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5405"/>
    <p:restoredTop sz="96405"/>
  </p:normalViewPr>
  <p:slideViewPr>
    <p:cSldViewPr snapToGrid="0" snapToObjects="1" showGuides="1">
      <p:cViewPr varScale="1">
        <p:scale>
          <a:sx n="27" d="100"/>
          <a:sy n="27" d="100"/>
        </p:scale>
        <p:origin x="200" y="27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126F09-BEAC-E944-96F2-9E7FFA56C590}" type="datetimeFigureOut">
              <a:rPr lang="en-RU" smtClean="0"/>
              <a:t>25.10.2020</a:t>
            </a:fld>
            <a:endParaRPr lang="en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A35AB0-8C65-9D40-8F9D-A755C0390F1A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16450327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FE75F4-2AAF-3A46-B36C-8F08D50A7D79}" type="slidenum">
              <a:rPr lang="en-RU" smtClean="0"/>
              <a:t>2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23028159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FE75F4-2AAF-3A46-B36C-8F08D50A7D79}" type="slidenum">
              <a:rPr lang="en-RU" smtClean="0"/>
              <a:t>3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15021363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18F36-59E7-2D4C-9814-FB5481EA2A43}" type="datetimeFigureOut">
              <a:rPr lang="en-RU" smtClean="0"/>
              <a:t>25.10.2020</a:t>
            </a:fld>
            <a:endParaRPr lang="en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E55E8-081E-A442-8E57-A6B8F3105C23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4256831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18F36-59E7-2D4C-9814-FB5481EA2A43}" type="datetimeFigureOut">
              <a:rPr lang="en-RU" smtClean="0"/>
              <a:t>25.10.2020</a:t>
            </a:fld>
            <a:endParaRPr lang="en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E55E8-081E-A442-8E57-A6B8F3105C23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17400260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18F36-59E7-2D4C-9814-FB5481EA2A43}" type="datetimeFigureOut">
              <a:rPr lang="en-RU" smtClean="0"/>
              <a:t>25.10.2020</a:t>
            </a:fld>
            <a:endParaRPr lang="en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E55E8-081E-A442-8E57-A6B8F3105C23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2161534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18F36-59E7-2D4C-9814-FB5481EA2A43}" type="datetimeFigureOut">
              <a:rPr lang="en-RU" smtClean="0"/>
              <a:t>25.10.2020</a:t>
            </a:fld>
            <a:endParaRPr lang="en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E55E8-081E-A442-8E57-A6B8F3105C23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3877029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18F36-59E7-2D4C-9814-FB5481EA2A43}" type="datetimeFigureOut">
              <a:rPr lang="en-RU" smtClean="0"/>
              <a:t>25.10.2020</a:t>
            </a:fld>
            <a:endParaRPr lang="en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E55E8-081E-A442-8E57-A6B8F3105C23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889699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18F36-59E7-2D4C-9814-FB5481EA2A43}" type="datetimeFigureOut">
              <a:rPr lang="en-RU" smtClean="0"/>
              <a:t>25.10.2020</a:t>
            </a:fld>
            <a:endParaRPr lang="en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E55E8-081E-A442-8E57-A6B8F3105C23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1773567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18F36-59E7-2D4C-9814-FB5481EA2A43}" type="datetimeFigureOut">
              <a:rPr lang="en-RU" smtClean="0"/>
              <a:t>25.10.2020</a:t>
            </a:fld>
            <a:endParaRPr lang="en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E55E8-081E-A442-8E57-A6B8F3105C23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6152782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18F36-59E7-2D4C-9814-FB5481EA2A43}" type="datetimeFigureOut">
              <a:rPr lang="en-RU" smtClean="0"/>
              <a:t>25.10.2020</a:t>
            </a:fld>
            <a:endParaRPr lang="en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E55E8-081E-A442-8E57-A6B8F3105C23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2605949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18F36-59E7-2D4C-9814-FB5481EA2A43}" type="datetimeFigureOut">
              <a:rPr lang="en-RU" smtClean="0"/>
              <a:t>25.10.2020</a:t>
            </a:fld>
            <a:endParaRPr lang="en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E55E8-081E-A442-8E57-A6B8F3105C23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4171999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18F36-59E7-2D4C-9814-FB5481EA2A43}" type="datetimeFigureOut">
              <a:rPr lang="en-RU" smtClean="0"/>
              <a:t>25.10.2020</a:t>
            </a:fld>
            <a:endParaRPr lang="en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E55E8-081E-A442-8E57-A6B8F3105C23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3942998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18F36-59E7-2D4C-9814-FB5481EA2A43}" type="datetimeFigureOut">
              <a:rPr lang="en-RU" smtClean="0"/>
              <a:t>25.10.2020</a:t>
            </a:fld>
            <a:endParaRPr lang="en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E55E8-081E-A442-8E57-A6B8F3105C23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4183174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918F36-59E7-2D4C-9814-FB5481EA2A43}" type="datetimeFigureOut">
              <a:rPr lang="en-RU" smtClean="0"/>
              <a:t>25.10.2020</a:t>
            </a:fld>
            <a:endParaRPr lang="en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0E55E8-081E-A442-8E57-A6B8F3105C23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2237243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kjc1Af3aatk?feature=oembed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jmKhOqaGNzI" TargetMode="Externa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8jTK58SH6oU?feature=oembed" TargetMode="External"/><Relationship Id="rId4" Type="http://schemas.openxmlformats.org/officeDocument/2006/relationships/image" Target="../media/image3.jpeg"/></Relationships>
</file>

<file path=ppt/slides/_rels/slide4.xml.rels><?xml version="1.0" encoding="UTF-8" standalone="yes" ?><Relationships xmlns="http://schemas.openxmlformats.org/package/2006/relationships"><Relationship Id="rId2" Target="../media/image4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5.xml.rels><?xml version="1.0" encoding="UTF-8" standalone="yes" ?><Relationships xmlns="http://schemas.openxmlformats.org/package/2006/relationships"><Relationship Id="rId2" Target="../media/image5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6.xml.rels><?xml version="1.0" encoding="UTF-8" standalone="yes" ?><Relationships xmlns="http://schemas.openxmlformats.org/package/2006/relationships"><Relationship Id="rId2" Target="../media/image6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lRxcTTm3rOc?feature=oembed" TargetMode="External"/><Relationship Id="rId4" Type="http://schemas.openxmlformats.org/officeDocument/2006/relationships/image" Target="../media/image8.emf"/></Relationships>
</file>

<file path=ppt/slides/_rels/slide8.xml.rels><?xml version="1.0" encoding="UTF-8" standalone="yes" ?><Relationships xmlns="http://schemas.openxmlformats.org/package/2006/relationships"><Relationship Id="rId2" Target="../media/image9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9.xml.rels><?xml version="1.0" encoding="UTF-8" standalone="yes" ?><Relationships xmlns="http://schemas.openxmlformats.org/package/2006/relationships"><Relationship Id="rId2" Target="../media/image10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10.xml.rels><?xml version="1.0" encoding="UTF-8" standalone="yes" ?><Relationships xmlns="http://schemas.openxmlformats.org/package/2006/relationships"><Relationship Id="rId2" Target="../media/image11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11.xml.rels><?xml version="1.0" encoding="UTF-8" standalone="yes" ?><Relationships xmlns="http://schemas.openxmlformats.org/package/2006/relationships"><Relationship Id="rId2" Target="../media/image12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12.xml.rels><?xml version="1.0" encoding="UTF-8" standalone="yes" ?><Relationships xmlns="http://schemas.openxmlformats.org/package/2006/relationships"><Relationship Id="rId2" Target="../media/image13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 ?><Relationships xmlns="http://schemas.openxmlformats.org/package/2006/relationships"><Relationship Id="rId2" Target="../media/image19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 ?><Relationships xmlns="http://schemas.openxmlformats.org/package/2006/relationships"><Relationship Id="rId2" Target="../media/image22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descr="Ролик Животные родного края">
            <a:hlinkClick r:id="" action="ppaction://media"/>
            <a:extLst>
              <a:ext uri="{FF2B5EF4-FFF2-40B4-BE49-F238E27FC236}">
                <a16:creationId xmlns:a16="http://schemas.microsoft.com/office/drawing/2014/main" id="{C8CD41BC-651B-0B4E-8F8F-30E1D6A4DE21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855482"/>
            <a:ext cx="9150284" cy="5147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574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jmKhOqaGNzI">
            <a:extLst>
              <a:ext uri="{FF2B5EF4-FFF2-40B4-BE49-F238E27FC236}">
                <a16:creationId xmlns:a16="http://schemas.microsoft.com/office/drawing/2014/main" id="{CFBD2998-1CFA-EF4C-A818-D2DF5A86C5E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-33536" y="0"/>
            <a:ext cx="91775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6663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nline Media 2" descr="Занимательные факты о животных для детей">
            <a:hlinkClick r:id="" action="ppaction://media"/>
            <a:extLst>
              <a:ext uri="{FF2B5EF4-FFF2-40B4-BE49-F238E27FC236}">
                <a16:creationId xmlns:a16="http://schemas.microsoft.com/office/drawing/2014/main" id="{9038CA5B-9F5F-B94A-A19F-E579954B9070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0" y="696405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2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61140D-3886-FE49-8823-853B0F7E07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1405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6D1705-BD8E-9246-9A61-66069B3F13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877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6B5A5E6-68AA-8746-9BCF-7051DA4A8C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7522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nline Media 4" descr="Песенка-игра &quot;ВЫРОСЛИ ЦВЕТОЧКИ&quot;">
            <a:hlinkClick r:id="" action="ppaction://media"/>
            <a:extLst>
              <a:ext uri="{FF2B5EF4-FFF2-40B4-BE49-F238E27FC236}">
                <a16:creationId xmlns:a16="http://schemas.microsoft.com/office/drawing/2014/main" id="{DBDF3252-71D5-C049-9365-0C683B56A1A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1167452"/>
            <a:ext cx="9144000" cy="51435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939EF10-C2D7-A04D-9979-76E7611466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02252"/>
            <a:ext cx="5842000" cy="96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706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DC6FF94-56A3-974E-8475-56F9BAD710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5888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81FFE38-E03F-BB48-84DD-566E7C6400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4067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15CC3F7-01BB-BB4E-BD01-29342277FB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8568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B524D3-3C7C-CD49-90AA-F2EFBFB077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9531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F3B0492-0778-2643-B37F-2488B6E749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427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3B94F3A-5120-2B46-BFDF-B7818BFF08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8601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792FA0A-0F96-544D-9D3C-F021A0C834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7497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E8D878C-A905-AC48-9DA2-4D9CA23BD3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3169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EA65105-6AE6-FB49-A5DC-1275A61F3D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6102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46D4C0B-6694-DD41-B9F1-3B61F40C4F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17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A5A8E29-152A-FD42-98DC-72177724D7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633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D6CA075-096E-6842-ADBE-22EB34B4BA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2612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406022D-E1AB-9C40-AF14-1E0DC2F963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49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5970AB2-F4F5-E245-AA23-B63FD78647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1952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</TotalTime>
  <Words>2</Words>
  <Application>Microsoft Macintosh PowerPoint</Application>
  <PresentationFormat>On-screen Show (4:3)</PresentationFormat>
  <Paragraphs>2</Paragraphs>
  <Slides>21</Slides>
  <Notes>2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2</cp:revision>
  <dcterms:created xsi:type="dcterms:W3CDTF">2020-10-25T10:47:18Z</dcterms:created>
  <dcterms:modified xsi:type="dcterms:W3CDTF">2020-10-25T13:34:34Z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2079289</vt:lpwstr>
  </property>
  <property fmtid="{D5CDD505-2E9C-101B-9397-08002B2CF9AE}" name="NXPowerLiteSettings" pid="3">
    <vt:lpwstr>C7000400038000</vt:lpwstr>
  </property>
  <property fmtid="{D5CDD505-2E9C-101B-9397-08002B2CF9AE}" name="NXPowerLiteVersion" pid="4">
    <vt:lpwstr>S9.0.3</vt:lpwstr>
  </property>
</Properties>
</file>