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642C8D-8679-4424-99D6-B29BB67EEE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2566FF0-DA39-4FF9-BD58-190450B038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B35EB3D-CFE0-46C9-805D-7F2B2D2C3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DFA2399-A149-4CDB-A798-771485444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8BB8FB0-658F-4D4E-AFF5-0E78F88C3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549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C9BB45-A8F7-4584-AE3B-E61EB2B8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2BD9D85-385B-4D93-9452-ECF070879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451115-8E12-4F4C-8E03-6DDEC7BCF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535598-006F-4A37-B211-EE3D00B9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98C7BC9-7D4A-4786-9C52-3A05CC912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3062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33E55C-3197-4A3F-8771-2164ED611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AE7BAA6-70D2-4D52-B013-2C94D429F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C24C20A-6FA9-4515-A88D-E26C6D7DD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83764FB-43F5-4AFD-A147-BD15EFF97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3D45F23-A1BD-427D-8552-7375B4171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3155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0E4EC0-ED7F-47C1-848E-4F1E0A75A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EF0EBDB-BAE2-4E07-B5EA-513E48DB3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649DE11-D0FD-4384-BE85-5B2A5E00D6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8D96ECC-0C4C-4769-A9E9-452DC1F7C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CD5C185-FB7B-419A-B68E-0B30B3CE9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1AC4B5D-F23C-4541-B719-BC14072E8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3990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9641AAC-98DF-4894-B5F6-D60073CF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DC10406-86A2-4949-8F1C-7A909BD4C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FF17370-A6A3-4E2A-BE73-EBA637EAF7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4021363-08E7-48B7-AF64-B73B5CDFF6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CC6ABDF-96E3-440C-92F6-17C1DE849B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B9D38FB-EDE4-43DC-AD1B-4F794432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18CBC3D-80EF-4207-9D1D-7B8C8B5E9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D3CAF9B-93B0-4CDD-9600-C0474E792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8098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45B44A-ABA8-4C64-A9C7-092074A71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A00AD5B-C751-4936-8325-83A0C31D1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F0C69F3-AF26-436E-B149-3EB7C55D9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FBB8BB6-8729-402E-9802-A2E014BD5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07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A731BD0-0028-42C0-995E-E76BB9C6E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4980F16-F0D9-407C-9B3F-29835CA36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BBB6B81-9DAA-4F95-AB5B-18E6D5112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935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EA64EA-BCD2-4865-A22F-7DB91B4BF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97E751C-F051-435D-9110-ED77DCAAF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3C1E714-1075-4BB3-B9AA-24FF508B02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7735D56-8C18-4111-B1C5-DF8E73C34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CEB8B56-1DA9-44CC-ABC5-1DA70001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B7CB2D9-2888-484C-B90D-F58CCF10C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133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C31564-41A0-45FD-834B-FEB0D6122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210249E-DB45-4C6A-8FDC-995CC35A69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2FEF856-678D-48BF-8725-FF22DF9CE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57974C1-A63B-4650-8075-F48FA64A1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C18501B-0382-4C27-A100-9E2445544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931D0E0-9EA0-4BF8-A954-2316B9379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9447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2C42C6-D6C8-452C-9023-DD556793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594E5A3-61D2-421C-BF48-3C00AC57C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BFB9E41-78A2-446F-8BCA-A972A0AC7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E9BD3E4-076A-43D0-915D-D4EADBF8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B7ED594-A81E-431E-95C6-F1C90688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6460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2E39B03-81CF-489B-A56A-70A8D6C55C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55AB74B-AC0F-4EC9-B4BA-A1CC34F459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3604188-DCAE-4DF9-B9D3-F3E0FCD69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FECC019-0F9B-4453-BD95-C991F9D29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E04A5AF-ABED-4B97-818D-5407CD177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1646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396510B-4338-4024-B639-33E0DB075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16D7F32-9AB7-4D37-8C74-DF37BF2DD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8519910-F34B-4176-8EEC-BFB13428D3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3A900-CCAA-447F-8B68-6AD127081BD4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4F98291-9C6B-46F5-92B3-A9B709CEF5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963B0C3-A07F-4D52-8D81-F8E7EFC518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8394C-678C-481A-B2AA-02E87523A3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0342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quizizz.com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eMLX7WkrQkNEYzQn7" TargetMode="External"/><Relationship Id="rId2" Type="http://schemas.openxmlformats.org/officeDocument/2006/relationships/hyperlink" Target="https://coreapp.ai/app/preview/lesson/6087311cf2278420a3289482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adlet.com/julia110880/jpzeytiymt7uz0xw" TargetMode="External"/><Relationship Id="rId4" Type="http://schemas.openxmlformats.org/officeDocument/2006/relationships/hyperlink" Target="https://quizizz.com/admin/quiz/6087252d8100da001b8401d7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quizizz.com/admin/quiz/6087252d8100da001b8401d7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E4214B-D2C2-4203-BFA0-D00598E4A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97150"/>
            <a:ext cx="9144000" cy="3012813"/>
          </a:xfrm>
        </p:spPr>
        <p:txBody>
          <a:bodyPr>
            <a:normAutofit/>
          </a:bodyPr>
          <a:lstStyle/>
          <a:p>
            <a:r>
              <a:rPr lang="ru-RU" sz="32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/>
            </a:r>
            <a:br>
              <a:rPr lang="ru-RU" sz="3200" b="0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4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4000" b="1" i="0" u="none" strike="noStrike" baseline="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Организация </a:t>
            </a:r>
            <a:r>
              <a:rPr lang="ru-RU" sz="4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образовательного процесса с применением дистанционных </a:t>
            </a:r>
            <a:r>
              <a:rPr lang="ru-RU" sz="4000" b="1" i="0" u="none" strike="noStrike" baseline="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технологий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7D3CC45-BF13-465A-A5DD-0A55ED378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04730" y="4959089"/>
            <a:ext cx="9144000" cy="1655762"/>
          </a:xfrm>
        </p:spPr>
        <p:txBody>
          <a:bodyPr/>
          <a:lstStyle/>
          <a:p>
            <a:pPr algn="r"/>
            <a:r>
              <a:rPr lang="ru-RU" sz="24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Выполнила учитель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литературы МБОУ Гимназии №6 г. Ивантеевка</a:t>
            </a:r>
            <a:r>
              <a:rPr lang="ru-RU" sz="24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2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Александрова Юлия </a:t>
            </a:r>
            <a:r>
              <a:rPr lang="ru-RU" sz="2400" b="1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Евгеньевна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911395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B2D8C7D-711D-4825-9AA2-E17BBC0D70CC}"/>
              </a:ext>
            </a:extLst>
          </p:cNvPr>
          <p:cNvSpPr txBox="1"/>
          <p:nvPr/>
        </p:nvSpPr>
        <p:spPr>
          <a:xfrm>
            <a:off x="1297334" y="488271"/>
            <a:ext cx="959733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Урок литературы в 5 классе.</a:t>
            </a:r>
          </a:p>
          <a:p>
            <a:pPr algn="ctr"/>
            <a:endParaRPr lang="en-US" b="1" dirty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Тема: </a:t>
            </a:r>
            <a:r>
              <a:rPr lang="ru-RU" sz="4400" b="1" dirty="0" err="1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Xанс</a:t>
            </a: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Кристиан Андерсен «Снежная королева»</a:t>
            </a:r>
          </a:p>
          <a:p>
            <a:pPr algn="ctr"/>
            <a:endParaRPr lang="ru-RU" b="1" dirty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F506254-01D1-485B-A779-44EA072E9FF7}"/>
              </a:ext>
            </a:extLst>
          </p:cNvPr>
          <p:cNvSpPr txBox="1"/>
          <p:nvPr/>
        </p:nvSpPr>
        <p:spPr>
          <a:xfrm>
            <a:off x="980685" y="2333685"/>
            <a:ext cx="102306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 sz="32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Данный тематический блок может применяться при дистанционном обучении литературе учеников 5 класса.</a:t>
            </a:r>
          </a:p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Блок ориентирован на продолжение изучения понятия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авторская сказка и знакомство с творчеством датского писателя-сказочника Х. К. Андерсена.</a:t>
            </a:r>
            <a:endParaRPr lang="ru-RU" sz="32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Учебник «Литература. 5 класс» В.Я. Коровина, В.П. Журавлев, В.И. Коровин.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443117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035D709-BBF2-4A7F-86CA-04109F2E4F17}"/>
              </a:ext>
            </a:extLst>
          </p:cNvPr>
          <p:cNvSpPr txBox="1"/>
          <p:nvPr/>
        </p:nvSpPr>
        <p:spPr>
          <a:xfrm>
            <a:off x="603682" y="399494"/>
            <a:ext cx="11239129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Цель: </a:t>
            </a:r>
            <a:r>
              <a:rPr lang="ru-RU" sz="3200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образовательного кейса по теме </a:t>
            </a:r>
            <a:r>
              <a:rPr lang="ru-RU" sz="3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Xанс</a:t>
            </a:r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Кристиан Андерсен «Снежная королева»</a:t>
            </a:r>
          </a:p>
          <a:p>
            <a:r>
              <a:rPr lang="ru-RU" sz="3200" i="0" u="none" strike="noStrike" baseline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освоения и закрепления знаний по теме по программе 5 класса.</a:t>
            </a:r>
          </a:p>
          <a:p>
            <a:endParaRPr lang="ru-RU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Задачи:</a:t>
            </a:r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1)Составление теоретического блока по теме с помощью ресурса https://coreapp.ai</a:t>
            </a: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2)Составление тренировочных заданий в различных электронных сервисах </a:t>
            </a: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3)Составление проверочных работ с помощью 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https://quizizz.com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и </a:t>
            </a:r>
            <a:r>
              <a:rPr lang="ru-RU" sz="1800" b="0" i="0" u="none" strike="noStrike" baseline="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гугл</a:t>
            </a:r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форм.</a:t>
            </a:r>
          </a:p>
          <a:p>
            <a:endParaRPr lang="ru-RU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918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B222F7-B8D4-40EA-9222-546CE400DBBC}"/>
              </a:ext>
            </a:extLst>
          </p:cNvPr>
          <p:cNvSpPr txBox="1"/>
          <p:nvPr/>
        </p:nvSpPr>
        <p:spPr>
          <a:xfrm>
            <a:off x="369903" y="1443841"/>
            <a:ext cx="1145219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обучения учащимся понадобятся:</a:t>
            </a:r>
          </a:p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</a:t>
            </a:r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мартфон с доступом в интернет</a:t>
            </a:r>
            <a:endParaRPr lang="ru-RU" sz="3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л</a:t>
            </a:r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ибо планшет с доступом в интернет</a:t>
            </a:r>
            <a:endParaRPr lang="ru-RU" sz="3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и</a:t>
            </a:r>
            <a:r>
              <a:rPr lang="ru-RU" sz="36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ли </a:t>
            </a:r>
          </a:p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</a:t>
            </a:r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ерсональный компьютер с доступом в интернет</a:t>
            </a:r>
            <a:endParaRPr lang="ru-RU" sz="3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Учебник по 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литература 2 часть и литературоведческий словарь.</a:t>
            </a:r>
          </a:p>
        </p:txBody>
      </p:sp>
    </p:spTree>
    <p:extLst>
      <p:ext uri="{BB962C8B-B14F-4D97-AF65-F5344CB8AC3E}">
        <p14:creationId xmlns:p14="http://schemas.microsoft.com/office/powerpoint/2010/main" xmlns="" val="2556975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F0A9D74-A85C-453A-B497-286EC16943F6}"/>
              </a:ext>
            </a:extLst>
          </p:cNvPr>
          <p:cNvSpPr txBox="1"/>
          <p:nvPr/>
        </p:nvSpPr>
        <p:spPr>
          <a:xfrm>
            <a:off x="603682" y="337351"/>
            <a:ext cx="1123913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Используемые электронные ресурсы:</a:t>
            </a:r>
          </a:p>
          <a:p>
            <a:pPr marL="514350" indent="-514350">
              <a:buAutoNum type="arabicPeriod"/>
            </a:pPr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теоретического блока с закреплением материала 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irceRounded"/>
                <a:hlinkClick r:id="rId2"/>
              </a:rPr>
              <a:t>https://coreapp.ai/app/preview/lesson/6087311cf2278420a3289482</a:t>
            </a:r>
            <a:endParaRPr lang="ru-RU" sz="3200" b="0" i="0" dirty="0">
              <a:solidFill>
                <a:srgbClr val="000000"/>
              </a:solidFill>
              <a:effectLst/>
              <a:latin typeface="CirceRounded"/>
            </a:endParaRPr>
          </a:p>
          <a:p>
            <a:pPr marL="514350" indent="-514350">
              <a:buAutoNum type="arabicPeriod"/>
            </a:pPr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тестов  </a:t>
            </a:r>
            <a:r>
              <a:rPr lang="en-US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hlinkClick r:id="rId3"/>
              </a:rPr>
              <a:t>https://forms.gle/eMLX7WkrQkNEYzQn7</a:t>
            </a:r>
            <a:endParaRPr lang="ru-RU" sz="32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3. Создание викторины на основании содержания произведения</a:t>
            </a:r>
          </a:p>
          <a:p>
            <a:r>
              <a:rPr lang="en-US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hlinkClick r:id="rId4"/>
              </a:rPr>
              <a:t>https://quizizz.com/admin/quiz/6087252d8100da001b8401d7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4. Обсуждение прочитанного </a:t>
            </a:r>
            <a:r>
              <a:rPr lang="en-US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hlinkClick r:id="rId5"/>
              </a:rPr>
              <a:t>https://padlet.com/julia110880/jpzeytiymt7uz0xw</a:t>
            </a:r>
            <a:endParaRPr lang="ru-RU" sz="32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773404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B579C85-5BFE-4CD6-84E9-F3AC8E01720C}"/>
              </a:ext>
            </a:extLst>
          </p:cNvPr>
          <p:cNvSpPr txBox="1"/>
          <p:nvPr/>
        </p:nvSpPr>
        <p:spPr>
          <a:xfrm>
            <a:off x="569651" y="1056606"/>
            <a:ext cx="1105269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1 часть блока: </a:t>
            </a:r>
          </a:p>
          <a:p>
            <a:pPr algn="ctr"/>
            <a:r>
              <a:rPr lang="ru-RU" sz="32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открытие новых знаний </a:t>
            </a:r>
          </a:p>
          <a:p>
            <a:pPr algn="ctr"/>
            <a:endParaRPr lang="ru-RU" sz="3200" b="1" i="0" u="none" strike="noStrike" baseline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Обучающиеся знакомятся с жизнью и </a:t>
            </a:r>
            <a:r>
              <a:rPr lang="ru-RU" sz="24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творчеством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Х.К. Андерсена</a:t>
            </a: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данного этапа создан урок с ключевыми понятиями на ресурсе. </a:t>
            </a: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Ресурс удобен тем, что есть возможность прикрепить видеоматериал, дополнительные материалы в различных форматах (документ, ссылки и т.д.</a:t>
            </a: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Ссылка для учителей: </a:t>
            </a:r>
          </a:p>
          <a:p>
            <a:r>
              <a:rPr lang="en-US" sz="2400" b="0" i="0" dirty="0">
                <a:solidFill>
                  <a:srgbClr val="000000"/>
                </a:solidFill>
                <a:effectLst/>
                <a:latin typeface="CirceRounded"/>
              </a:rPr>
              <a:t>https://coreapp.ai/app/preview/lesson/6087311cf2278420a3289482</a:t>
            </a:r>
            <a:endParaRPr lang="ru-RU" sz="2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Ссылка для учащихся: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irceRounded"/>
              </a:rPr>
              <a:t>https://coreapp.ai/app/player/lesson/60870a9ff96fbaf7d8107781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71279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696BBEE-006D-4018-9BAA-D77E00533402}"/>
              </a:ext>
            </a:extLst>
          </p:cNvPr>
          <p:cNvSpPr txBox="1"/>
          <p:nvPr/>
        </p:nvSpPr>
        <p:spPr>
          <a:xfrm>
            <a:off x="356587" y="204186"/>
            <a:ext cx="114788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 часть блока: открытие новых знаний. </a:t>
            </a:r>
          </a:p>
          <a:p>
            <a:pPr algn="ctr"/>
            <a:r>
              <a:rPr lang="ru-RU" sz="4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 итогу учитель имеет возможность просмотреть % прохождения учащимися блока.</a:t>
            </a:r>
            <a:endParaRPr lang="ru-RU" sz="4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B75FD87-5B1D-4667-86A2-6AEC090CB8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8519" t="6343" b="4508"/>
          <a:stretch/>
        </p:blipFill>
        <p:spPr>
          <a:xfrm>
            <a:off x="1864312" y="2143178"/>
            <a:ext cx="7847860" cy="430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6446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C7D80CE-195A-487B-91D3-30D0224EC4FB}"/>
              </a:ext>
            </a:extLst>
          </p:cNvPr>
          <p:cNvSpPr txBox="1"/>
          <p:nvPr/>
        </p:nvSpPr>
        <p:spPr>
          <a:xfrm>
            <a:off x="1269507" y="674703"/>
            <a:ext cx="9436963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2 часть блока: закрепление материала</a:t>
            </a:r>
          </a:p>
          <a:p>
            <a:pPr algn="ctr"/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Закрепление учебного материала будет эффективнее, если оно будет интересным. </a:t>
            </a:r>
          </a:p>
          <a:p>
            <a:pPr algn="ctr"/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Например участие в викторине</a:t>
            </a:r>
          </a:p>
          <a:p>
            <a:pPr algn="ctr"/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hlinkClick r:id="rId2"/>
              </a:rPr>
              <a:t>https://quizizz.com/admin/quiz/6087252d8100da001b8401d7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B758EDE-FA28-41E9-9247-A7BAB801D5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t="21358" b="8868"/>
          <a:stretch/>
        </p:blipFill>
        <p:spPr>
          <a:xfrm>
            <a:off x="1145219" y="2479518"/>
            <a:ext cx="9436963" cy="370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544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D5C7AC5-7D83-474E-B190-805BA4BE6CE8}"/>
              </a:ext>
            </a:extLst>
          </p:cNvPr>
          <p:cNvSpPr txBox="1"/>
          <p:nvPr/>
        </p:nvSpPr>
        <p:spPr>
          <a:xfrm>
            <a:off x="2026328" y="515147"/>
            <a:ext cx="8351668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3 часть блока: оценочные процедуры</a:t>
            </a:r>
          </a:p>
          <a:p>
            <a:pPr algn="ctr"/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 помощью различных ресурсов учащимся предлагается проверка усвоенного материала, например обсуждение прочитанного в режиме онлайн и решение тестовых заданий. 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71CFE75-975E-4F71-8353-165DBB8F54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7257" t="7512" r="21869" b="4016"/>
          <a:stretch/>
        </p:blipFill>
        <p:spPr>
          <a:xfrm>
            <a:off x="6847356" y="2094889"/>
            <a:ext cx="4897801" cy="40040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70B181A-3E7F-4B82-811B-A81109422B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4514" t="11779" r="10874" b="14434"/>
          <a:stretch/>
        </p:blipFill>
        <p:spPr>
          <a:xfrm>
            <a:off x="346230" y="2346425"/>
            <a:ext cx="6383044" cy="313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2920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F62F9DB-3963-4CDC-8AA9-AD65BE8EB01C}"/>
              </a:ext>
            </a:extLst>
          </p:cNvPr>
          <p:cNvSpPr txBox="1"/>
          <p:nvPr/>
        </p:nvSpPr>
        <p:spPr>
          <a:xfrm>
            <a:off x="671743" y="1526960"/>
            <a:ext cx="10848513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Вывод</a:t>
            </a: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 помощью методически грамотной организации образовательного процесса с применением дистанционных технологий можно создать онлайн инструмент для (частично)дистанционного обучения дистанционного обучения). </a:t>
            </a: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Данная возможность не заменяет роль учителя, но дает возможность сделать обучение насыщенным, интересным, увлекательным и эффективным.</a:t>
            </a: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В практике очного обучения интернет образовательные ресурсы так же эффективно использовать в качестве закрепления материала в виде домашнего задания.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27050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401</Words>
  <Application>Microsoft Office PowerPoint</Application>
  <PresentationFormat>Произвольный</PresentationFormat>
  <Paragraphs>49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Организация образовательного процесса с применением дистанционных технологий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Итоговая работа по курсу «Организация образовательного процесса с применением дистанционных технологий»</dc:title>
  <dc:creator>Владимир Дорошенко</dc:creator>
  <cp:lastModifiedBy>User</cp:lastModifiedBy>
  <cp:revision>8</cp:revision>
  <dcterms:created xsi:type="dcterms:W3CDTF">2021-04-26T20:18:50Z</dcterms:created>
  <dcterms:modified xsi:type="dcterms:W3CDTF">2021-06-04T08:27:33Z</dcterms:modified>
</cp:coreProperties>
</file>