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56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6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13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48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19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32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24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60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10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5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51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7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50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6CC53-132F-4CAB-B188-D628C0DB83F3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D72FC-2364-42CB-BBC0-E9A0110C94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8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rivately.ru/note/uploads/posts/2019-09/privately.ru_jarkie-kraski-oseni-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b="1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8000" b="1" i="1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Листозвон</a:t>
            </a:r>
            <a:r>
              <a:rPr lang="ru-RU" sz="8000" b="1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золотой» </a:t>
            </a:r>
            <a:br>
              <a:rPr lang="ru-RU" sz="8000" b="1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1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Анатолия </a:t>
            </a:r>
            <a:r>
              <a:rPr lang="ru-RU" sz="8000" b="1" i="1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Кыштымова</a:t>
            </a:r>
            <a:endParaRPr lang="ru-RU" sz="8000" b="1" i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43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3184"/>
            <a:ext cx="10515600" cy="6426558"/>
          </a:xfrm>
        </p:spPr>
        <p:txBody>
          <a:bodyPr>
            <a:noAutofit/>
          </a:bodyPr>
          <a:lstStyle/>
          <a:p>
            <a:r>
              <a:rPr lang="ru-RU" sz="2000" b="1" i="1" dirty="0"/>
              <a:t>Пришла художница.</a:t>
            </a:r>
            <a:br>
              <a:rPr lang="ru-RU" sz="2000" b="1" i="1" dirty="0"/>
            </a:br>
            <a:r>
              <a:rPr lang="ru-RU" sz="2000" b="1" i="1" dirty="0"/>
              <a:t>Раскинула холсты.</a:t>
            </a:r>
            <a:br>
              <a:rPr lang="ru-RU" sz="2000" b="1" i="1" dirty="0"/>
            </a:br>
            <a:r>
              <a:rPr lang="ru-RU" sz="2000" b="1" i="1" dirty="0"/>
              <a:t>Достала охру.</a:t>
            </a:r>
            <a:br>
              <a:rPr lang="ru-RU" sz="2000" b="1" i="1" dirty="0"/>
            </a:br>
            <a:r>
              <a:rPr lang="ru-RU" sz="2000" b="1" i="1" dirty="0"/>
              <a:t>Обмакнула кисти...</a:t>
            </a:r>
            <a:br>
              <a:rPr lang="ru-RU" sz="2000" b="1" i="1" dirty="0"/>
            </a:br>
            <a:r>
              <a:rPr lang="ru-RU" sz="2000" b="1" i="1" dirty="0"/>
              <a:t>Мазок!..</a:t>
            </a:r>
            <a:br>
              <a:rPr lang="ru-RU" sz="2000" b="1" i="1" dirty="0"/>
            </a:br>
            <a:r>
              <a:rPr lang="ru-RU" sz="2000" b="1" i="1" dirty="0"/>
              <a:t>Еще!..</a:t>
            </a:r>
            <a:br>
              <a:rPr lang="ru-RU" sz="2000" b="1" i="1" dirty="0"/>
            </a:br>
            <a:r>
              <a:rPr lang="ru-RU" sz="2000" b="1" i="1" dirty="0"/>
              <a:t>И потрясенный, ты</a:t>
            </a:r>
            <a:br>
              <a:rPr lang="ru-RU" sz="2000" b="1" i="1" dirty="0"/>
            </a:br>
            <a:r>
              <a:rPr lang="ru-RU" sz="2000" b="1" i="1" dirty="0"/>
              <a:t>Стоишь в молчании,</a:t>
            </a:r>
            <a:br>
              <a:rPr lang="ru-RU" sz="2000" b="1" i="1" dirty="0"/>
            </a:br>
            <a:r>
              <a:rPr lang="ru-RU" sz="2000" b="1" i="1" dirty="0"/>
              <a:t>И кружат, кружат листья...</a:t>
            </a:r>
            <a:br>
              <a:rPr lang="ru-RU" sz="2000" b="1" i="1" dirty="0"/>
            </a:br>
            <a:r>
              <a:rPr lang="ru-RU" sz="2000" b="1" i="1" dirty="0"/>
              <a:t>На листьях наших</a:t>
            </a:r>
            <a:br>
              <a:rPr lang="ru-RU" sz="2000" b="1" i="1" dirty="0"/>
            </a:br>
            <a:r>
              <a:rPr lang="ru-RU" sz="2000" b="1" i="1" dirty="0"/>
              <a:t>Бликами охры </a:t>
            </a:r>
            <a:br>
              <a:rPr lang="ru-RU" sz="2000" b="1" i="1" dirty="0"/>
            </a:br>
            <a:r>
              <a:rPr lang="ru-RU" sz="2000" b="1" i="1" dirty="0"/>
              <a:t>Играет свет осенний.</a:t>
            </a:r>
            <a:br>
              <a:rPr lang="ru-RU" sz="2000" b="1" i="1" dirty="0"/>
            </a:br>
            <a:r>
              <a:rPr lang="ru-RU" sz="2000" b="1" i="1" dirty="0"/>
              <a:t>Мы печальны...</a:t>
            </a:r>
            <a:br>
              <a:rPr lang="ru-RU" sz="2000" b="1" i="1" dirty="0"/>
            </a:br>
            <a:r>
              <a:rPr lang="ru-RU" sz="2000" b="1" i="1" dirty="0"/>
              <a:t>Так докрасна кусты накалены,</a:t>
            </a:r>
            <a:br>
              <a:rPr lang="ru-RU" sz="2000" b="1" i="1" dirty="0"/>
            </a:br>
            <a:r>
              <a:rPr lang="ru-RU" sz="2000" b="1" i="1" dirty="0"/>
              <a:t>Что обжигаешься о них нечаянно.</a:t>
            </a:r>
            <a:br>
              <a:rPr lang="ru-RU" sz="2000" b="1" i="1" dirty="0"/>
            </a:br>
            <a:r>
              <a:rPr lang="ru-RU" sz="2000" b="1" i="1" dirty="0"/>
              <a:t>Да здравствует цвет осени!..</a:t>
            </a:r>
            <a:br>
              <a:rPr lang="ru-RU" sz="2000" b="1" i="1" dirty="0"/>
            </a:br>
            <a:r>
              <a:rPr lang="ru-RU" sz="2000" b="1" i="1" dirty="0"/>
              <a:t>Постой!</a:t>
            </a:r>
            <a:br>
              <a:rPr lang="ru-RU" sz="2000" b="1" i="1" dirty="0"/>
            </a:br>
            <a:r>
              <a:rPr lang="ru-RU" sz="2000" b="1" i="1" dirty="0"/>
              <a:t>Не уходи, художница-старушка...</a:t>
            </a:r>
            <a:br>
              <a:rPr lang="ru-RU" sz="2000" b="1" i="1" dirty="0"/>
            </a:br>
            <a:r>
              <a:rPr lang="ru-RU" sz="2000" b="1" i="1" dirty="0"/>
              <a:t>Мы входим в парк,</a:t>
            </a:r>
            <a:br>
              <a:rPr lang="ru-RU" sz="2000" b="1" i="1" dirty="0"/>
            </a:br>
            <a:r>
              <a:rPr lang="ru-RU" sz="2000" b="1" i="1" dirty="0"/>
              <a:t>Где в чаще золотой</a:t>
            </a:r>
            <a:br>
              <a:rPr lang="ru-RU" sz="2000" b="1" i="1" dirty="0"/>
            </a:br>
            <a:r>
              <a:rPr lang="ru-RU" sz="2000" b="1" i="1" dirty="0"/>
              <a:t>С поднятой головою </a:t>
            </a:r>
            <a:br>
              <a:rPr lang="ru-RU" sz="2000" b="1" i="1" dirty="0"/>
            </a:br>
            <a:r>
              <a:rPr lang="ru-RU" sz="2000" b="1" i="1" dirty="0"/>
              <a:t>бродит Пушкин...</a:t>
            </a:r>
            <a:r>
              <a:rPr lang="ru-RU" sz="2000" b="1" dirty="0"/>
              <a:t/>
            </a:r>
            <a:br>
              <a:rPr lang="ru-RU" sz="2000" b="1" dirty="0"/>
            </a:br>
            <a:endParaRPr lang="ru-RU" sz="2000" b="1" dirty="0"/>
          </a:p>
        </p:txBody>
      </p:sp>
      <p:pic>
        <p:nvPicPr>
          <p:cNvPr id="8" name="Мелодия Осени Ф Шопен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36676" y="5550795"/>
            <a:ext cx="609600" cy="609600"/>
          </a:xfrm>
          <a:prstGeom prst="rect">
            <a:avLst/>
          </a:prstGeom>
        </p:spPr>
      </p:pic>
      <p:pic>
        <p:nvPicPr>
          <p:cNvPr id="9" name="Picture 4" descr="https://stihi.ru/pics/2020/12/02/15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738" y="965606"/>
            <a:ext cx="7193625" cy="540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4198512" y="193184"/>
            <a:ext cx="7812110" cy="8685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i="1" dirty="0" smtClean="0"/>
              <a:t>Задание: послушайте стихотворение</a:t>
            </a:r>
          </a:p>
          <a:p>
            <a:pPr algn="ctr"/>
            <a:r>
              <a:rPr lang="ru-RU" sz="3200" b="1" i="1" dirty="0" err="1" smtClean="0"/>
              <a:t>А.Кыштымова</a:t>
            </a:r>
            <a:r>
              <a:rPr lang="ru-RU" sz="3200" b="1" i="1" dirty="0" smtClean="0"/>
              <a:t> «Осень»</a:t>
            </a:r>
            <a:br>
              <a:rPr lang="ru-RU" sz="3200" b="1" i="1" dirty="0" smtClean="0"/>
            </a:b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335819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wipe/>
      </p:transition>
    </mc:Choice>
    <mc:Fallback xmlns="">
      <p:transition spd="slow" advClick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910" y="262093"/>
            <a:ext cx="7770602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/>
              <a:t>О какой художнице идет речь?</a:t>
            </a:r>
            <a:endParaRPr lang="ru-RU" b="1" i="1" dirty="0"/>
          </a:p>
        </p:txBody>
      </p:sp>
      <p:pic>
        <p:nvPicPr>
          <p:cNvPr id="2052" name="Picture 4" descr="https://stihi.ru/pics/2020/12/02/15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54" y="1587656"/>
            <a:ext cx="6901868" cy="519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1.bp.blogspot.com/-_Kn6OzzPlJ0/XUFw0oDdggI/AAAAAAADzPs/-Cz31YPJMw0XvJ9Dng5IsGrPkwn2yEmggCLcBGAs/s1600/Josephine_Wall_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984" y="-15030"/>
            <a:ext cx="4040886" cy="499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Фредерик Шопен - Осенний вальс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2727" y="539634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4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5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895" y="196644"/>
            <a:ext cx="11332335" cy="1292261"/>
          </a:xfrm>
        </p:spPr>
        <p:txBody>
          <a:bodyPr>
            <a:noAutofit/>
          </a:bodyPr>
          <a:lstStyle/>
          <a:p>
            <a:r>
              <a:rPr lang="ru-RU" sz="2400" b="1" dirty="0"/>
              <a:t>Многие поэты и писатели создавали и посвящали свои произведения осени,</a:t>
            </a:r>
            <a:br>
              <a:rPr lang="ru-RU" sz="2400" b="1" dirty="0"/>
            </a:br>
            <a:r>
              <a:rPr lang="ru-RU" sz="2400" b="1" dirty="0"/>
              <a:t>может быть, поэты увидели в осенней природе что-то такое, чего не могут разглядеть другие люди?</a:t>
            </a:r>
            <a:br>
              <a:rPr lang="ru-RU" sz="2400" b="1" dirty="0"/>
            </a:br>
            <a:r>
              <a:rPr lang="ru-RU" sz="3600" b="1" dirty="0" smtClean="0"/>
              <a:t>Назовите поэтов, чьи произведения об осени вы знаете?</a:t>
            </a:r>
            <a:endParaRPr lang="ru-RU" sz="3600" b="1" dirty="0"/>
          </a:p>
        </p:txBody>
      </p:sp>
      <p:pic>
        <p:nvPicPr>
          <p:cNvPr id="4100" name="Picture 4" descr="https://avatars.mds.yandex.net/get-zen_doc/1707183/pub_5db931fa35c8d800b142c39a_5db93285c05c7100af668826/scale_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08" y="1609859"/>
            <a:ext cx="2076718" cy="276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vatars.mds.yandex.net/get-zen_doc/1034365/pub_5c50982205776200bd7de10f_5c509d18965d0200aee85b9a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937" y="1604958"/>
            <a:ext cx="2232471" cy="276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ynical.org/images/stories/literatura/Fyodor_Tyutche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285" y="1488905"/>
            <a:ext cx="2178310" cy="266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kids.azovlib.ru/images/%D0%9F%D0%B8%D1%81%D0%B0%D1%82%D0%B5%D0%BB%D0%B8/%D0%A4%D0%B5%D1%82/%D0%A4%D0%B5%D1%82%2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254" y="1597913"/>
            <a:ext cx="2292439" cy="277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xn--h1aagokeh.xn--p1ai/wp-content/uploads/2016/10/Y1820-e147774019124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926" y="3795838"/>
            <a:ext cx="2249402" cy="292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avatars.mds.yandex.net/get-zen_doc/1583807/pub_5e6fc4f3b894223da526cbcd_5e6fc56c9782a00adefbdf42/scale_120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946" y="3940933"/>
            <a:ext cx="2064872" cy="277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s://abakan-news.ru/wp-content/uploads/2019/07/1-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493" y="3818503"/>
            <a:ext cx="2413361" cy="303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63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i="1" dirty="0"/>
              <a:t>А вот писатель, чей портрет вы не </a:t>
            </a:r>
            <a:r>
              <a:rPr lang="ru-RU" sz="3200" b="1" i="1" dirty="0" smtClean="0"/>
              <a:t>узнали.</a:t>
            </a:r>
            <a:br>
              <a:rPr lang="ru-RU" sz="3200" b="1" i="1" dirty="0" smtClean="0"/>
            </a:br>
            <a:r>
              <a:rPr lang="ru-RU" sz="3200" b="1" i="1" dirty="0" smtClean="0"/>
              <a:t> Это </a:t>
            </a:r>
            <a:r>
              <a:rPr lang="ru-RU" sz="3200" b="1" i="1" dirty="0"/>
              <a:t>Анатолий Петрович </a:t>
            </a:r>
            <a:r>
              <a:rPr lang="ru-RU" sz="3200" b="1" i="1" dirty="0" err="1"/>
              <a:t>Кыштымов</a:t>
            </a:r>
            <a:r>
              <a:rPr lang="ru-RU" sz="3200" b="1" i="1" dirty="0"/>
              <a:t/>
            </a:r>
            <a:br>
              <a:rPr lang="ru-RU" sz="3200" b="1" i="1" dirty="0"/>
            </a:br>
            <a:endParaRPr lang="ru-RU" sz="3200" b="1" i="1" dirty="0"/>
          </a:p>
        </p:txBody>
      </p:sp>
      <p:pic>
        <p:nvPicPr>
          <p:cNvPr id="5122" name="Picture 2" descr="https://abakan-news.ru/wp-content/uploads/2019/07/1-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96" y="1428749"/>
            <a:ext cx="37814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un9-9.userapi.com/XuP0gvG33oOk9tUOi4XBr5qKmB0hctv0G9V4lw/soRmlB7J7A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817" y="1732264"/>
            <a:ext cx="6425983" cy="415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27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91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0847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600" b="1" i="1" dirty="0" smtClean="0"/>
              <a:t>Что бы вы хотели узнать на уроке? </a:t>
            </a:r>
            <a:br>
              <a:rPr lang="ru-RU" sz="3600" b="1" i="1" dirty="0" smtClean="0"/>
            </a:br>
            <a:r>
              <a:rPr lang="ru-RU" sz="3600" b="1" i="1" dirty="0" smtClean="0"/>
              <a:t>Давайте сформулируем 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тему и цель урока</a:t>
            </a:r>
            <a:r>
              <a:rPr lang="ru-RU" sz="3600" dirty="0" smtClean="0"/>
              <a:t>.</a:t>
            </a: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5778" y="3978656"/>
            <a:ext cx="10515600" cy="2352842"/>
          </a:xfrm>
        </p:spPr>
        <p:txBody>
          <a:bodyPr>
            <a:normAutofit/>
          </a:bodyPr>
          <a:lstStyle/>
          <a:p>
            <a:pPr lvl="0"/>
            <a:endParaRPr lang="ru-RU" dirty="0" smtClean="0"/>
          </a:p>
          <a:p>
            <a:r>
              <a:rPr lang="ru-RU" dirty="0" smtClean="0"/>
              <a:t>Цель урока: познакомиться с биографией поэта, его творчеством, с его стихотворениями об осени, открыть его художественный мир, потренироваться в выразительном чтении.</a:t>
            </a:r>
          </a:p>
          <a:p>
            <a:r>
              <a:rPr lang="ru-RU" dirty="0" smtClean="0"/>
              <a:t>Итог нашей работы –  журнал 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652788" y="2158743"/>
            <a:ext cx="10079865" cy="21299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Листозвон</a:t>
            </a:r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золотой </a:t>
            </a:r>
          </a:p>
          <a:p>
            <a:pPr algn="ctr"/>
            <a:r>
              <a:rPr lang="ru-RU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Анатолия </a:t>
            </a:r>
            <a:r>
              <a:rPr lang="ru-RU" sz="7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Кыштымова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236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2936" y="2192964"/>
            <a:ext cx="9144000" cy="2546462"/>
          </a:xfrm>
        </p:spPr>
        <p:txBody>
          <a:bodyPr>
            <a:noAutofit/>
          </a:bodyPr>
          <a:lstStyle/>
          <a:p>
            <a:r>
              <a:rPr lang="ru-RU" sz="4000" dirty="0" smtClean="0"/>
              <a:t>Нужно послушать или прочитать о жизни поэта, прочитать его стихотворения об осени, объяснить их содержание и обменяться впечатлениями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62000" y="708338"/>
            <a:ext cx="10515600" cy="8149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i="1" dirty="0" smtClean="0"/>
              <a:t>Что нужно сделать, чтобы достичь цели?</a:t>
            </a:r>
            <a:endParaRPr lang="ru-RU" sz="3600" b="1" i="1" dirty="0"/>
          </a:p>
        </p:txBody>
      </p:sp>
    </p:spTree>
    <p:extLst>
      <p:ext uri="{BB962C8B-B14F-4D97-AF65-F5344CB8AC3E}">
        <p14:creationId xmlns:p14="http://schemas.microsoft.com/office/powerpoint/2010/main" val="207851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895" y="142629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Анатолий Петрович </a:t>
            </a:r>
            <a:r>
              <a:rPr lang="ru-RU" dirty="0" err="1" smtClean="0"/>
              <a:t>Кыштымов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9100"/>
            <a:ext cx="10515600" cy="5898524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Поэт-лирик родился 10 </a:t>
            </a:r>
            <a:r>
              <a:rPr lang="ru-RU" dirty="0"/>
              <a:t>февраля 1953 года в селе Московское Усть-Абаканского района </a:t>
            </a:r>
            <a:r>
              <a:rPr lang="ru-RU" dirty="0" smtClean="0"/>
              <a:t>в семье Марии </a:t>
            </a:r>
            <a:r>
              <a:rPr lang="ru-RU" dirty="0"/>
              <a:t>и </a:t>
            </a:r>
            <a:r>
              <a:rPr lang="ru-RU" dirty="0" smtClean="0"/>
              <a:t>Петра </a:t>
            </a:r>
            <a:r>
              <a:rPr lang="ru-RU" dirty="0" err="1" smtClean="0"/>
              <a:t>Кыштымовых</a:t>
            </a:r>
            <a:r>
              <a:rPr lang="ru-RU" dirty="0" smtClean="0"/>
              <a:t>. Вскоре </a:t>
            </a:r>
            <a:r>
              <a:rPr lang="ru-RU" dirty="0"/>
              <a:t>родители переехали вглубь </a:t>
            </a:r>
            <a:r>
              <a:rPr lang="ru-RU" dirty="0" err="1"/>
              <a:t>Боградской</a:t>
            </a:r>
            <a:r>
              <a:rPr lang="ru-RU" dirty="0"/>
              <a:t> </a:t>
            </a:r>
            <a:r>
              <a:rPr lang="ru-RU" dirty="0" smtClean="0"/>
              <a:t>тайги </a:t>
            </a:r>
            <a:r>
              <a:rPr lang="ru-RU" dirty="0"/>
              <a:t>в селеньице Пилорама. Все первые детские годы </a:t>
            </a:r>
            <a:r>
              <a:rPr lang="ru-RU" dirty="0" smtClean="0"/>
              <a:t>Толя провел в </a:t>
            </a:r>
            <a:r>
              <a:rPr lang="ru-RU" dirty="0"/>
              <a:t>тайге, радуясь вечнозеленым хвойным деревьям, необычайно нежным в любую пору белоствольным березкам, где весной все полыхало от жарков, летом и осенью от ягод, грибов. В годы раннего детства Толя жил, удивляясь красоте окружающей природы: туманам, упавшим дождям, осенней листве, зимнему лесу, спящему под белоснежным пушистым покрывалом.</a:t>
            </a:r>
          </a:p>
          <a:p>
            <a:r>
              <a:rPr lang="ru-RU" i="1" dirty="0"/>
              <a:t>В тайгу вошел и замер удивленный,</a:t>
            </a:r>
            <a:br>
              <a:rPr lang="ru-RU" i="1" dirty="0"/>
            </a:br>
            <a:r>
              <a:rPr lang="ru-RU" i="1" dirty="0"/>
              <a:t>И, распахнув глаза, застыл на миг!...</a:t>
            </a:r>
            <a:br>
              <a:rPr lang="ru-RU" i="1" dirty="0"/>
            </a:br>
            <a:r>
              <a:rPr lang="ru-RU" i="1" dirty="0"/>
              <a:t>Среди травы, резной, густо-зеленой,</a:t>
            </a:r>
            <a:br>
              <a:rPr lang="ru-RU" i="1" dirty="0"/>
            </a:br>
            <a:r>
              <a:rPr lang="ru-RU" i="1" dirty="0"/>
              <a:t>Открылся мне калейдоскопа мир!</a:t>
            </a:r>
            <a:br>
              <a:rPr lang="ru-RU" i="1" dirty="0"/>
            </a:br>
            <a:r>
              <a:rPr lang="ru-RU" i="1" dirty="0"/>
              <a:t>О, сколь цветов! В траве благоухая,</a:t>
            </a:r>
            <a:br>
              <a:rPr lang="ru-RU" i="1" dirty="0"/>
            </a:br>
            <a:r>
              <a:rPr lang="ru-RU" i="1" dirty="0"/>
              <a:t>Росой звеня, горя земным огнем,</a:t>
            </a:r>
            <a:br>
              <a:rPr lang="ru-RU" i="1" dirty="0"/>
            </a:br>
            <a:r>
              <a:rPr lang="ru-RU" i="1" dirty="0"/>
              <a:t>В стволы деревьев радуги бросая,</a:t>
            </a:r>
            <a:br>
              <a:rPr lang="ru-RU" i="1" dirty="0"/>
            </a:br>
            <a:r>
              <a:rPr lang="ru-RU" i="1" dirty="0"/>
              <a:t>Вдруг отразились на лице моем!</a:t>
            </a:r>
          </a:p>
          <a:p>
            <a:r>
              <a:rPr lang="ru-RU" dirty="0"/>
              <a:t>Красота природы Хакасии сформировала поэтический мир Анатолия, он с детства был воспитан гармонией природы, самым естественным образом он ощутил себя частицей этой красоты: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457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98414"/>
            <a:ext cx="10515600" cy="6097845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Любовь к поэзии </a:t>
            </a:r>
            <a:r>
              <a:rPr lang="ru-RU" dirty="0" smtClean="0"/>
              <a:t>у </a:t>
            </a:r>
            <a:r>
              <a:rPr lang="ru-RU" dirty="0"/>
              <a:t>Анатолия </a:t>
            </a:r>
            <a:r>
              <a:rPr lang="ru-RU" dirty="0" err="1"/>
              <a:t>Кыштымова</a:t>
            </a:r>
            <a:r>
              <a:rPr lang="ru-RU" dirty="0"/>
              <a:t> проявилась рано. Первые стихи </a:t>
            </a:r>
            <a:r>
              <a:rPr lang="ru-RU" dirty="0" smtClean="0"/>
              <a:t>он написал еще в одиннадцатилетнем </a:t>
            </a:r>
            <a:r>
              <a:rPr lang="ru-RU" dirty="0"/>
              <a:t>возрасте. </a:t>
            </a:r>
            <a:r>
              <a:rPr lang="ru-RU" dirty="0" smtClean="0"/>
              <a:t>Свои произведения он писал всегда </a:t>
            </a:r>
            <a:r>
              <a:rPr lang="ru-RU" dirty="0"/>
              <a:t>на русском языке, потому что не знал языка своего народа.</a:t>
            </a:r>
          </a:p>
          <a:p>
            <a:r>
              <a:rPr lang="ru-RU" dirty="0" smtClean="0"/>
              <a:t>Поступив в Абаканский педагогический институт он (в </a:t>
            </a:r>
            <a:r>
              <a:rPr lang="ru-RU" dirty="0"/>
              <a:t>1972 </a:t>
            </a:r>
            <a:r>
              <a:rPr lang="ru-RU" dirty="0" smtClean="0"/>
              <a:t>г.), продолжал </a:t>
            </a:r>
            <a:r>
              <a:rPr lang="ru-RU" dirty="0"/>
              <a:t>писать стихи и начал печататься в студенческой газете “Народный учитель</a:t>
            </a:r>
            <a:r>
              <a:rPr lang="ru-RU" dirty="0" smtClean="0"/>
              <a:t>”, он был бессменным редактором этой газеты</a:t>
            </a:r>
            <a:endParaRPr lang="ru-RU" dirty="0"/>
          </a:p>
          <a:p>
            <a:r>
              <a:rPr lang="ru-RU" dirty="0"/>
              <a:t>Через четыре года он закончил </a:t>
            </a:r>
            <a:r>
              <a:rPr lang="ru-RU" dirty="0" smtClean="0"/>
              <a:t>институт, работал </a:t>
            </a:r>
            <a:r>
              <a:rPr lang="ru-RU" dirty="0"/>
              <a:t>оформителем в школе №11, 10, во Дворце Пионеров</a:t>
            </a:r>
            <a:r>
              <a:rPr lang="ru-RU" dirty="0" smtClean="0"/>
              <a:t>, в отделении железной дороги. </a:t>
            </a:r>
          </a:p>
          <a:p>
            <a:r>
              <a:rPr lang="ru-RU" dirty="0"/>
              <a:t>становится автором - издателем своих рукотворных книг: "Радость дождя", "Здравствуй", "Сказка о мышонке... " </a:t>
            </a:r>
          </a:p>
          <a:p>
            <a:r>
              <a:rPr lang="ru-RU" dirty="0"/>
              <a:t> Все книги поэта вышли только после его смерти. Это произошло благодаря поистине подвижнической деятельности Л.П. Катаевой, осуществившей огромную работу по систематизации и популяризации литературного наследия хакасского поэта Анатолия </a:t>
            </a:r>
            <a:r>
              <a:rPr lang="ru-RU" dirty="0" err="1"/>
              <a:t>Кыштымова</a:t>
            </a:r>
            <a:r>
              <a:rPr lang="ru-RU" dirty="0"/>
              <a:t>. Первый сборник стихов "Я не прощаюсь" вышел в городе Абакане в 1993 </a:t>
            </a:r>
            <a:r>
              <a:rPr lang="ru-RU" dirty="0" smtClean="0"/>
              <a:t>году</a:t>
            </a:r>
          </a:p>
          <a:p>
            <a:r>
              <a:rPr lang="ru-RU" dirty="0"/>
              <a:t>Темы стихотворений Анатолия </a:t>
            </a:r>
            <a:r>
              <a:rPr lang="ru-RU" dirty="0" err="1"/>
              <a:t>Кыштымова</a:t>
            </a:r>
            <a:r>
              <a:rPr lang="ru-RU" dirty="0"/>
              <a:t> - природа, любовь, размышления о смысле жизни.</a:t>
            </a:r>
          </a:p>
        </p:txBody>
      </p:sp>
    </p:spTree>
    <p:extLst>
      <p:ext uri="{BB962C8B-B14F-4D97-AF65-F5344CB8AC3E}">
        <p14:creationId xmlns:p14="http://schemas.microsoft.com/office/powerpoint/2010/main" val="405560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48518" y="1738647"/>
            <a:ext cx="6215130" cy="4378817"/>
          </a:xfrm>
        </p:spPr>
        <p:txBody>
          <a:bodyPr/>
          <a:lstStyle/>
          <a:p>
            <a:r>
              <a:rPr lang="ru-RU" dirty="0"/>
              <a:t>Его часто называют хакасским Есениным. В октябре все поклонники поэзии Есенина проводят традиционные есенинские чтения, а у нас в Хакасии становится доброй традицией вспоминать в феврале об Анатолии </a:t>
            </a:r>
            <a:r>
              <a:rPr lang="ru-RU" dirty="0" err="1"/>
              <a:t>Кыштымове</a:t>
            </a:r>
            <a:r>
              <a:rPr lang="ru-RU" dirty="0"/>
              <a:t>.</a:t>
            </a:r>
          </a:p>
        </p:txBody>
      </p:sp>
      <p:pic>
        <p:nvPicPr>
          <p:cNvPr id="10244" name="Picture 4" descr="Хакасский Есенин – Анатолий Кыштым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35" y="869101"/>
            <a:ext cx="4158847" cy="5532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57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https://i.pinimg.com/originals/ba/13/89/ba1389187ffddcdde46f01d8ece60d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087" y="1116170"/>
            <a:ext cx="3375982" cy="4219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04552"/>
          </a:xfrm>
        </p:spPr>
        <p:txBody>
          <a:bodyPr>
            <a:normAutofit/>
          </a:bodyPr>
          <a:lstStyle/>
          <a:p>
            <a:pPr algn="ctr"/>
            <a:r>
              <a:rPr lang="ru-RU" sz="5400" b="1" i="1" dirty="0" smtClean="0"/>
              <a:t>Моя осень</a:t>
            </a:r>
            <a:endParaRPr lang="ru-RU" sz="54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879" y="502277"/>
            <a:ext cx="10515600" cy="2475918"/>
          </a:xfrm>
        </p:spPr>
        <p:txBody>
          <a:bodyPr/>
          <a:lstStyle/>
          <a:p>
            <a:endParaRPr lang="ru-RU" i="1" dirty="0" smtClean="0"/>
          </a:p>
          <a:p>
            <a:r>
              <a:rPr lang="ru-RU" i="1" dirty="0" smtClean="0"/>
              <a:t>Дайте яркое и красочное определение слову «осень» </a:t>
            </a:r>
            <a:endParaRPr lang="ru-RU" i="1" dirty="0"/>
          </a:p>
          <a:p>
            <a:r>
              <a:rPr lang="ru-RU" b="1" i="1" dirty="0" smtClean="0"/>
              <a:t>Моя </a:t>
            </a:r>
            <a:r>
              <a:rPr lang="ru-RU" b="1" i="1" dirty="0"/>
              <a:t>осень </a:t>
            </a:r>
            <a:r>
              <a:rPr lang="ru-RU" i="1" dirty="0"/>
              <a:t>– это </a:t>
            </a:r>
            <a:r>
              <a:rPr lang="ru-RU" i="1" dirty="0" smtClean="0"/>
              <a:t>_________________время </a:t>
            </a:r>
            <a:r>
              <a:rPr lang="ru-RU" i="1" dirty="0"/>
              <a:t>года.</a:t>
            </a:r>
            <a:endParaRPr lang="ru-RU" dirty="0"/>
          </a:p>
          <a:p>
            <a:endParaRPr lang="ru-RU" dirty="0"/>
          </a:p>
        </p:txBody>
      </p:sp>
      <p:pic>
        <p:nvPicPr>
          <p:cNvPr id="9220" name="Picture 4" descr="https://cosmoheal.ru/wp-content/uploads/2017/09/%D0%A0%D0%B8%D1%82%D1%83%D0%B0%D0%BB-%D0%B8%D0%B7%D0%B1%D0%B0%D0%B2%D0%BB%D0%B5%D0%BD%D0%B8%D1%8F-%D0%BE%D1%82-%D1%81%D1%82%D1%80%D0%B0%D1%85%D0%BE%D0%B2-%D0%BF%D1%80%D0%B8-%D0%BF%D0%BE%D0%BC%D0%BE%D1%89%D0%B8-%D0%BB%D0%B8%D1%81%D1%82%D0%B8%D0%BA%D0%BE%D0%B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79" y="2507626"/>
            <a:ext cx="4247330" cy="282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3d5d.com.ua/uploads/nabor-almaznoy-mozaiki-osen-pod-zonto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248" y="2714647"/>
            <a:ext cx="3176570" cy="414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1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1095"/>
          </a:xfrm>
        </p:spPr>
        <p:txBody>
          <a:bodyPr/>
          <a:lstStyle/>
          <a:p>
            <a:pPr algn="ctr"/>
            <a:r>
              <a:rPr lang="ru-RU" b="1" i="1" dirty="0" smtClean="0"/>
              <a:t>Работа в группах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dirty="0"/>
              <a:t> страница нашего журнала называется «ОСЕНЬ В ПОЭЗИИ»  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группы  «Литераторы» и «Лирики»: </a:t>
            </a:r>
          </a:p>
          <a:p>
            <a:r>
              <a:rPr lang="ru-RU" dirty="0" smtClean="0"/>
              <a:t>Прочитайте выразительно стихотворения «Пришла художница..» и «Сентябрь»</a:t>
            </a:r>
          </a:p>
          <a:p>
            <a:r>
              <a:rPr lang="ru-RU" dirty="0" smtClean="0"/>
              <a:t>Сколько частей выделили в стихотворениях?</a:t>
            </a:r>
          </a:p>
          <a:p>
            <a:r>
              <a:rPr lang="ru-RU" dirty="0"/>
              <a:t>Какую осень описывает поэт</a:t>
            </a:r>
            <a:r>
              <a:rPr lang="ru-RU" dirty="0" smtClean="0"/>
              <a:t>?</a:t>
            </a:r>
          </a:p>
          <a:p>
            <a:r>
              <a:rPr lang="ru-RU" dirty="0" smtClean="0"/>
              <a:t>Какие художественно-выразительные средства вы отметили?</a:t>
            </a:r>
          </a:p>
          <a:p>
            <a:r>
              <a:rPr lang="ru-RU" dirty="0" smtClean="0"/>
              <a:t>Какой представлена осень в данных стихотворениях?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718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в группах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215" y="1468192"/>
            <a:ext cx="11745532" cy="470877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Г</a:t>
            </a:r>
            <a:r>
              <a:rPr lang="ru-RU" dirty="0" smtClean="0"/>
              <a:t>руппа «Художники» заполняет 2 страницу  «КРАСКИ ОСЕНИ»</a:t>
            </a:r>
          </a:p>
          <a:p>
            <a:pPr marL="0" indent="0">
              <a:buNone/>
            </a:pPr>
            <a:r>
              <a:rPr lang="ru-RU" dirty="0" smtClean="0"/>
              <a:t>Поэты</a:t>
            </a:r>
            <a:r>
              <a:rPr lang="ru-RU" dirty="0"/>
              <a:t> пишут свои стихи словами, выражая свои чувства,  любовь к Родине, природе, а художники создают свои картины красками. </a:t>
            </a:r>
            <a:endParaRPr lang="ru-RU" dirty="0" smtClean="0"/>
          </a:p>
          <a:p>
            <a:r>
              <a:rPr lang="ru-RU" dirty="0" smtClean="0"/>
              <a:t>Задание: в течение урока вы рисуете осенний пейзаж</a:t>
            </a:r>
          </a:p>
          <a:p>
            <a:r>
              <a:rPr lang="ru-RU" dirty="0" smtClean="0"/>
              <a:t>Какую цветовую гамму вы выберете для своей картины?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35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442" y="120427"/>
            <a:ext cx="10515600" cy="58791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Работа в группах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366" y="901521"/>
            <a:ext cx="11475076" cy="5275442"/>
          </a:xfrm>
        </p:spPr>
        <p:txBody>
          <a:bodyPr>
            <a:normAutofit/>
          </a:bodyPr>
          <a:lstStyle/>
          <a:p>
            <a:r>
              <a:rPr lang="ru-RU" sz="2400" dirty="0"/>
              <a:t>Прослушивание музыкального </a:t>
            </a:r>
            <a:r>
              <a:rPr lang="ru-RU" sz="2400" dirty="0" smtClean="0"/>
              <a:t>произведения Ф. Шопена «Мелодия осени»</a:t>
            </a:r>
          </a:p>
          <a:p>
            <a:r>
              <a:rPr lang="ru-RU" sz="2400" dirty="0" smtClean="0"/>
              <a:t>3</a:t>
            </a:r>
            <a:r>
              <a:rPr lang="ru-RU" sz="2400" dirty="0"/>
              <a:t> страница нашего журнала называется   «ЗВУКИ ОСЕНИ» </a:t>
            </a:r>
            <a:r>
              <a:rPr lang="ru-RU" sz="2400" dirty="0" smtClean="0"/>
              <a:t>Свою</a:t>
            </a:r>
            <a:r>
              <a:rPr lang="ru-RU" sz="2400" dirty="0"/>
              <a:t> любовь к русской природе композиторы выражают с  помощью музыкальных звуков. </a:t>
            </a:r>
            <a:endParaRPr lang="ru-RU" sz="2400" dirty="0" smtClean="0"/>
          </a:p>
          <a:p>
            <a:r>
              <a:rPr lang="ru-RU" sz="2400" dirty="0" err="1" smtClean="0"/>
              <a:t>Ф.Шопен</a:t>
            </a:r>
            <a:r>
              <a:rPr lang="ru-RU" sz="2400" dirty="0"/>
              <a:t> </a:t>
            </a:r>
            <a:r>
              <a:rPr lang="ru-RU" sz="2400" dirty="0" smtClean="0"/>
              <a:t>- великий</a:t>
            </a:r>
            <a:r>
              <a:rPr lang="ru-RU" sz="2400" dirty="0"/>
              <a:t> </a:t>
            </a:r>
            <a:r>
              <a:rPr lang="ru-RU" sz="2400" dirty="0" smtClean="0"/>
              <a:t>польский</a:t>
            </a:r>
            <a:r>
              <a:rPr lang="ru-RU" sz="2400" dirty="0"/>
              <a:t> композитор. Он написал музыкальное  произведение </a:t>
            </a:r>
            <a:r>
              <a:rPr lang="ru-RU" sz="2400" dirty="0" smtClean="0"/>
              <a:t>“Мелодия осени”,</a:t>
            </a:r>
            <a:r>
              <a:rPr lang="ru-RU" sz="2400" dirty="0"/>
              <a:t> в котором выразил свою любовь </a:t>
            </a:r>
            <a:r>
              <a:rPr lang="ru-RU" sz="2400" dirty="0" smtClean="0"/>
              <a:t>к</a:t>
            </a:r>
            <a:r>
              <a:rPr lang="ru-RU" sz="2400" dirty="0"/>
              <a:t>  </a:t>
            </a:r>
            <a:r>
              <a:rPr lang="ru-RU" sz="2400" dirty="0" smtClean="0"/>
              <a:t>природе.</a:t>
            </a:r>
            <a:r>
              <a:rPr lang="ru-RU" sz="2400" dirty="0"/>
              <a:t> Осень была одним из любимых времён года  композитора.  </a:t>
            </a:r>
            <a:endParaRPr lang="ru-RU" sz="2400" dirty="0" smtClean="0"/>
          </a:p>
          <a:p>
            <a:r>
              <a:rPr lang="ru-RU" sz="2400" dirty="0" smtClean="0"/>
              <a:t>Обратите</a:t>
            </a:r>
            <a:r>
              <a:rPr lang="ru-RU" sz="2400" dirty="0"/>
              <a:t> внимание:  </a:t>
            </a:r>
            <a:r>
              <a:rPr lang="ru-RU" sz="2400" dirty="0" smtClean="0"/>
              <a:t>Каков</a:t>
            </a:r>
            <a:r>
              <a:rPr lang="ru-RU" sz="2400" dirty="0"/>
              <a:t> характер </a:t>
            </a:r>
            <a:r>
              <a:rPr lang="ru-RU" sz="2400" dirty="0" smtClean="0"/>
              <a:t>музыки</a:t>
            </a:r>
            <a:r>
              <a:rPr lang="ru-RU" sz="2400" dirty="0"/>
              <a:t> (лирический, напевный, грустный,  спокойный, заунывный, </a:t>
            </a:r>
            <a:r>
              <a:rPr lang="ru-RU" sz="2400" dirty="0" smtClean="0"/>
              <a:t>задумчивый)?</a:t>
            </a:r>
          </a:p>
          <a:p>
            <a:r>
              <a:rPr lang="ru-RU" sz="2400" dirty="0"/>
              <a:t>Какое настроение у вас создают картины природы, описанные </a:t>
            </a:r>
            <a:r>
              <a:rPr lang="ru-RU" sz="2400" dirty="0" smtClean="0"/>
              <a:t>композитором?</a:t>
            </a:r>
          </a:p>
          <a:p>
            <a:r>
              <a:rPr lang="ru-RU" sz="2400" dirty="0" smtClean="0"/>
              <a:t>Какие картины осени вы представили, слушая это произведение? Запишите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032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Презентация творческих работ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s://i.artfile.ru/1920x1080_543225_%5bwww.ArtFile.ru%5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3" y="1480494"/>
            <a:ext cx="5395290" cy="303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ds05.infourok.ru/uploads/ex/0b98/000f74e7-5af63903/img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363" y="3197252"/>
            <a:ext cx="4431360" cy="332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s://img5.goodfon.ru/original/1024x768/9/90/doroga-osen-les-listia-derevia-park-colorful-forest-road-l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722" y="1336160"/>
            <a:ext cx="4603079" cy="345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15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bs.twimg.com/media/DrquZcOWoAUaQAZ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Рефлексия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Что-нибудь новое открылось вам после того, как вы презентовали свой художественный образ?</a:t>
            </a:r>
          </a:p>
          <a:p>
            <a:r>
              <a:rPr lang="ru-RU" dirty="0"/>
              <a:t>Что больше всего понравилось делать на уроке?</a:t>
            </a:r>
          </a:p>
          <a:p>
            <a:r>
              <a:rPr lang="ru-RU" dirty="0"/>
              <a:t>Что хотелось бы изменить?</a:t>
            </a:r>
          </a:p>
          <a:p>
            <a:r>
              <a:rPr lang="ru-RU" dirty="0"/>
              <a:t>Каким было ваше настроение?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974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428</Words>
  <Application>Microsoft Office PowerPoint</Application>
  <PresentationFormat>Широкоэкранный</PresentationFormat>
  <Paragraphs>56</Paragraphs>
  <Slides>16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Пришла художница. Раскинула холсты. Достала охру. Обмакнула кисти... Мазок!.. Еще!.. И потрясенный, ты Стоишь в молчании, И кружат, кружат листья... На листьях наших Бликами охры  Играет свет осенний. Мы печальны... Так докрасна кусты накалены, Что обжигаешься о них нечаянно. Да здравствует цвет осени!.. Постой! Не уходи, художница-старушка... Мы входим в парк, Где в чаще золотой С поднятой головою  бродит Пушкин... </vt:lpstr>
      <vt:lpstr>О какой художнице идет речь?</vt:lpstr>
      <vt:lpstr>Многие поэты и писатели создавали и посвящали свои произведения осени, может быть, поэты увидели в осенней природе что-то такое, чего не могут разглядеть другие люди? Назовите поэтов, чьи произведения об осени вы знаете?</vt:lpstr>
      <vt:lpstr>А вот писатель, чей портрет вы не узнали.  Это Анатолий Петрович Кыштымов </vt:lpstr>
      <vt:lpstr> Что бы вы хотели узнать на уроке?  Давайте сформулируем тему и цель урока.</vt:lpstr>
      <vt:lpstr>Нужно послушать или прочитать о жизни поэта, прочитать его стихотворения об осени, объяснить их содержание и обменяться впечатлениями</vt:lpstr>
      <vt:lpstr>Анатолий Петрович Кыштымов</vt:lpstr>
      <vt:lpstr>Презентация PowerPoint</vt:lpstr>
      <vt:lpstr>Презентация PowerPoint</vt:lpstr>
      <vt:lpstr>Моя осень</vt:lpstr>
      <vt:lpstr>Работа в группах</vt:lpstr>
      <vt:lpstr>Работа в группах</vt:lpstr>
      <vt:lpstr>Работа в группах</vt:lpstr>
      <vt:lpstr>Презентация творческих работ</vt:lpstr>
      <vt:lpstr>Рефлексия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Листозвон золотой</dc:title>
  <dc:creator>Инга</dc:creator>
  <cp:lastModifiedBy>МБОУ СОШ №18</cp:lastModifiedBy>
  <cp:revision>24</cp:revision>
  <dcterms:created xsi:type="dcterms:W3CDTF">2021-02-25T16:59:45Z</dcterms:created>
  <dcterms:modified xsi:type="dcterms:W3CDTF">2025-03-10T09:59:31Z</dcterms:modified>
</cp:coreProperties>
</file>