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вс 28.01.24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вс 28.01.24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вс 28.01.24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вс 28.01.24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вс 28.01.24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вс 28.01.24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вс 28.01.24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вс 28.01.24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вс 28.01.24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вс 28.01.24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вс 28.01.24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вс 28.01.24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797152"/>
            <a:ext cx="7088832" cy="1368152"/>
          </a:xfrm>
        </p:spPr>
        <p:txBody>
          <a:bodyPr>
            <a:normAutofit fontScale="70000" lnSpcReduction="20000"/>
          </a:bodyPr>
          <a:lstStyle/>
          <a:p>
            <a:endParaRPr lang="ru-RU" i="1" dirty="0" smtClean="0">
              <a:solidFill>
                <a:srgbClr val="C00000"/>
              </a:solidFill>
            </a:endParaRPr>
          </a:p>
          <a:p>
            <a:endParaRPr lang="ru-RU" i="1" dirty="0" smtClean="0">
              <a:solidFill>
                <a:srgbClr val="C00000"/>
              </a:solidFill>
            </a:endParaRPr>
          </a:p>
          <a:p>
            <a:r>
              <a:rPr lang="ru-RU" i="1" dirty="0" smtClean="0">
                <a:solidFill>
                  <a:srgbClr val="C00000"/>
                </a:solidFill>
              </a:rPr>
              <a:t>МДОБУ Детский сад №132</a:t>
            </a:r>
          </a:p>
          <a:p>
            <a:r>
              <a:rPr lang="ru-RU" i="1" dirty="0" smtClean="0">
                <a:solidFill>
                  <a:srgbClr val="C00000"/>
                </a:solidFill>
              </a:rPr>
              <a:t>Воспитатель </a:t>
            </a:r>
            <a:r>
              <a:rPr lang="ru-RU" i="1" dirty="0" err="1" smtClean="0">
                <a:solidFill>
                  <a:srgbClr val="C00000"/>
                </a:solidFill>
              </a:rPr>
              <a:t>Лорианна</a:t>
            </a:r>
            <a:r>
              <a:rPr lang="ru-RU" i="1" dirty="0" smtClean="0">
                <a:solidFill>
                  <a:srgbClr val="C00000"/>
                </a:solidFill>
              </a:rPr>
              <a:t> Игоревна </a:t>
            </a:r>
            <a:r>
              <a:rPr lang="ru-RU" i="1" dirty="0" err="1" smtClean="0">
                <a:solidFill>
                  <a:srgbClr val="C00000"/>
                </a:solidFill>
              </a:rPr>
              <a:t>Чедия</a:t>
            </a:r>
            <a:endParaRPr lang="ru-RU" i="1" dirty="0">
              <a:solidFill>
                <a:srgbClr val="C00000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5000" b="1" i="1" dirty="0" smtClean="0">
                <a:solidFill>
                  <a:srgbClr val="C00000"/>
                </a:solidFill>
              </a:rPr>
              <a:t>Игра как средство развития личности ребенка</a:t>
            </a:r>
            <a:endParaRPr lang="ru-RU" sz="50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Ребенок играет, потому что развивается,   и развивается, потому ч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 жизни людей игра выполняет такие&#10;важнейшие функции&#10;&#10;Развлекательную (основн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0"/>
            <a:ext cx="954055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 структуру игры как деятельности личности входят этапы:&#10;&#10;•   целеполагания;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 структуру игры как процесса входят:&#10;&#10;роли, взятые на себя играющими;&#10;игровы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гра — это вид деятельности в условиях ситуаций, направлен­ных на воссоздание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ольшинство игр отличает следующие черты:&#10;&#10; свободная развивающая деятельност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едагогические игры достаточно разнообразны по:&#10;&#10;• дидактическим целям;&#10;&#10;• ор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лассификация педагогических игр Селевко Г.К.:&#10;&#10;1. Деление игр по виду деятел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гра – эффективное средство воспитания познавательных интересов и активизац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авильно организованная с учётом специфики материала игра тренирует памят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звитие                        логического мышления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Обучающие 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гра стимулирует умственную деятельность учащихся, развивает внимание и по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Тренинговые Найди «лишнее слово»:&#10;молоко, сыр, сало, сметана, простокваш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   Игра – один из приёмов преодоления пассивности учеников 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портивные 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    Соревнование способствует усилению работоспособности всех учащихся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ознавательные «Знакомство с правилами дорожного движения»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оответствие игры учебно-воспитательным целям занятия&#10; Доступность для учащих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иды занятий:&#10;&#10;Ролевые игры на занятие (инсценирование); &#10;2. игровая организа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ровень воспитанности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ocuments.infourok.ru/08895c13-1089-4e3b-88aa-3e5a7dc2600e/0/slide_2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15</Words>
  <Application>Microsoft Office PowerPoint</Application>
  <PresentationFormat>Экран (4:3)</PresentationFormat>
  <Paragraphs>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Игра как средство развития личности ребенка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КАК СРЕДСТВО РАЗВИТИЯ ЛИЧНОСТИ </dc:title>
  <dc:creator>User</dc:creator>
  <cp:lastModifiedBy>User</cp:lastModifiedBy>
  <cp:revision>6</cp:revision>
  <dcterms:created xsi:type="dcterms:W3CDTF">2024-01-23T16:56:58Z</dcterms:created>
  <dcterms:modified xsi:type="dcterms:W3CDTF">2024-01-28T12:09:20Z</dcterms:modified>
</cp:coreProperties>
</file>