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59" r:id="rId9"/>
    <p:sldId id="265" r:id="rId10"/>
    <p:sldId id="266" r:id="rId11"/>
    <p:sldId id="267" r:id="rId12"/>
    <p:sldId id="268" r:id="rId13"/>
    <p:sldId id="269" r:id="rId14"/>
    <p:sldId id="26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918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899592" y="764704"/>
            <a:ext cx="7776864" cy="151216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 userDrawn="1"/>
        </p:nvSpPr>
        <p:spPr>
          <a:xfrm>
            <a:off x="5076056" y="3501008"/>
            <a:ext cx="3744416" cy="244827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87"/>
          <a:stretch/>
        </p:blipFill>
        <p:spPr>
          <a:xfrm rot="1858182" flipH="1">
            <a:off x="-111067" y="3771755"/>
            <a:ext cx="5702589" cy="324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7776864" cy="1470025"/>
          </a:xfrm>
        </p:spPr>
        <p:txBody>
          <a:bodyPr/>
          <a:lstStyle>
            <a:lvl1pPr>
              <a:defRPr b="1" baseline="0"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1pPr>
          </a:lstStyle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53136" y="3501008"/>
            <a:ext cx="3816424" cy="2448272"/>
          </a:xfrm>
        </p:spPr>
        <p:txBody>
          <a:bodyPr>
            <a:noAutofit/>
          </a:bodyPr>
          <a:lstStyle>
            <a:lvl1pPr marL="0" indent="0" algn="l">
              <a:buNone/>
              <a:defRPr sz="2400" b="1" baseline="0"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Garamond" panose="02020404030301010803" pitchFamily="18" charset="0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372200" y="6381328"/>
            <a:ext cx="2376264" cy="36004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с одним вырезанным углом 10"/>
          <p:cNvSpPr/>
          <p:nvPr userDrawn="1"/>
        </p:nvSpPr>
        <p:spPr>
          <a:xfrm flipH="1" flipV="1">
            <a:off x="1043608" y="1700808"/>
            <a:ext cx="7719292" cy="4680520"/>
          </a:xfrm>
          <a:prstGeom prst="snip1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 userDrawn="1"/>
        </p:nvSpPr>
        <p:spPr>
          <a:xfrm>
            <a:off x="1043608" y="260648"/>
            <a:ext cx="7719292" cy="115212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643192" cy="1156990"/>
          </a:xfr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700808"/>
            <a:ext cx="7719292" cy="4680520"/>
          </a:xfr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1pPr>
            <a:lvl2pPr>
              <a:defRPr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2pPr>
            <a:lvl3pPr>
              <a:defRPr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3pPr>
            <a:lvl4pPr>
              <a:defRPr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4pPr>
            <a:lvl5pPr>
              <a:defRPr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anose="02020404030301010803" pitchFamily="18" charset="0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050" name="Picture 2" descr="http://img-fotki.yandex.ru/get/6738/134091466.198/0_ffa81_ef3fafdd_L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82" t="73275" r="32636"/>
          <a:stretch/>
        </p:blipFill>
        <p:spPr bwMode="auto">
          <a:xfrm flipH="1">
            <a:off x="-252536" y="5549900"/>
            <a:ext cx="1976388" cy="111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755576" y="3789040"/>
            <a:ext cx="7704856" cy="122413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683568" y="3668613"/>
            <a:ext cx="7772400" cy="1362075"/>
          </a:xfrm>
        </p:spPr>
        <p:txBody>
          <a:bodyPr anchor="t"/>
          <a:lstStyle>
            <a:lvl1pPr algn="ctr">
              <a:defRPr sz="4000" b="1" cap="all"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1pPr>
          </a:lstStyle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20486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Garamond" panose="02020404030301010803" pitchFamily="18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anose="02020404030301010803" pitchFamily="18" charset="0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3074" name="Picture 2" descr="http://img-fotki.yandex.ru/get/6738/134091466.198/0_ffa81_ef3fafdd_L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27" t="67995"/>
          <a:stretch/>
        </p:blipFill>
        <p:spPr bwMode="auto">
          <a:xfrm>
            <a:off x="7632700" y="5013176"/>
            <a:ext cx="1341760" cy="133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mg-fotki.yandex.ru/get/6738/134091466.198/0_ffa81_ef3fafdd_L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089" b="75365"/>
          <a:stretch/>
        </p:blipFill>
        <p:spPr bwMode="auto">
          <a:xfrm>
            <a:off x="899592" y="2667917"/>
            <a:ext cx="1424508" cy="102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нутый угол 9"/>
          <p:cNvSpPr/>
          <p:nvPr userDrawn="1"/>
        </p:nvSpPr>
        <p:spPr>
          <a:xfrm>
            <a:off x="4684938" y="1556792"/>
            <a:ext cx="4032448" cy="4536504"/>
          </a:xfrm>
          <a:prstGeom prst="foldedCorner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Загнутый угол 11"/>
          <p:cNvSpPr/>
          <p:nvPr userDrawn="1"/>
        </p:nvSpPr>
        <p:spPr>
          <a:xfrm flipH="1">
            <a:off x="467544" y="1556792"/>
            <a:ext cx="4081313" cy="4536504"/>
          </a:xfrm>
          <a:prstGeom prst="foldedCorner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 userDrawn="1"/>
        </p:nvSpPr>
        <p:spPr>
          <a:xfrm>
            <a:off x="467544" y="332656"/>
            <a:ext cx="8231856" cy="108012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3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3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anose="02020404030301010803" pitchFamily="18" charset="0"/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4098" name="Picture 2" descr="http://img-fotki.yandex.ru/get/6738/134091466.198/0_ffa81_ef3fafdd_L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7" t="35404" r="37264" b="35068"/>
          <a:stretch/>
        </p:blipFill>
        <p:spPr bwMode="auto">
          <a:xfrm>
            <a:off x="7772400" y="5626101"/>
            <a:ext cx="1371600" cy="123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738/134091466.198/0_ffa81_ef3fafdd_L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7" t="35404" r="37264" b="35068"/>
          <a:stretch/>
        </p:blipFill>
        <p:spPr bwMode="auto">
          <a:xfrm flipH="1">
            <a:off x="0" y="5653237"/>
            <a:ext cx="1440160" cy="123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 userDrawn="1"/>
        </p:nvSpPr>
        <p:spPr>
          <a:xfrm>
            <a:off x="467544" y="182836"/>
            <a:ext cx="8208912" cy="122413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  <a:latin typeface="Garamond" panose="02020404030301010803" pitchFamily="18" charset="0"/>
              </a:defRPr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755576" y="1556793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alphaModFix amt="73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916416" cy="1470025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Праздник «Птицы- друзья леса!»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3501008"/>
            <a:ext cx="3744416" cy="2232248"/>
          </a:xfrm>
        </p:spPr>
        <p:txBody>
          <a:bodyPr>
            <a:normAutofit/>
          </a:bodyPr>
          <a:lstStyle/>
          <a:p>
            <a:r>
              <a:rPr lang="ru-RU" dirty="0" smtClean="0"/>
              <a:t>Автор: </a:t>
            </a:r>
            <a:r>
              <a:rPr lang="ru-RU" dirty="0" err="1" smtClean="0"/>
              <a:t>Шершина</a:t>
            </a:r>
            <a:r>
              <a:rPr lang="ru-RU" dirty="0" smtClean="0"/>
              <a:t> Марина Александровна</a:t>
            </a:r>
          </a:p>
          <a:p>
            <a:r>
              <a:rPr lang="ru-RU" sz="2000" dirty="0" smtClean="0"/>
              <a:t>Учитель географии</a:t>
            </a:r>
          </a:p>
          <a:p>
            <a:r>
              <a:rPr lang="ru-RU" sz="2000" dirty="0" smtClean="0"/>
              <a:t>МБОУ «Основная школа с. </a:t>
            </a:r>
            <a:r>
              <a:rPr lang="ru-RU" sz="2000" dirty="0" err="1" smtClean="0"/>
              <a:t>Ерыклинск</a:t>
            </a:r>
            <a:r>
              <a:rPr lang="ru-RU" sz="2000" dirty="0" smtClean="0"/>
              <a:t>»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8079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643192" cy="1156990"/>
          </a:xfrm>
        </p:spPr>
        <p:txBody>
          <a:bodyPr>
            <a:noAutofit/>
          </a:bodyPr>
          <a:lstStyle/>
          <a:p>
            <a:r>
              <a:rPr lang="ru-RU" sz="4000" b="1" dirty="0" smtClean="0"/>
              <a:t>Праздник</a:t>
            </a:r>
            <a:br>
              <a:rPr lang="ru-RU" sz="4000" b="1" dirty="0" smtClean="0"/>
            </a:br>
            <a:r>
              <a:rPr lang="ru-RU" sz="4000" b="1" dirty="0" smtClean="0">
                <a:solidFill>
                  <a:srgbClr val="FF0000"/>
                </a:solidFill>
              </a:rPr>
              <a:t> </a:t>
            </a:r>
            <a:r>
              <a:rPr lang="ru-RU" sz="4000" b="1" dirty="0">
                <a:solidFill>
                  <a:srgbClr val="FF0000"/>
                </a:solidFill>
              </a:rPr>
              <a:t>«Птицы- друзья леса!»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556792"/>
            <a:ext cx="7581528" cy="4824536"/>
          </a:xfrm>
        </p:spPr>
        <p:txBody>
          <a:bodyPr>
            <a:normAutofit/>
          </a:bodyPr>
          <a:lstStyle/>
          <a:p>
            <a:endParaRPr lang="ru-RU" sz="2800" b="1" dirty="0" smtClean="0"/>
          </a:p>
          <a:p>
            <a:r>
              <a:rPr lang="ru-RU" sz="2800" b="1" dirty="0" smtClean="0"/>
              <a:t>Цель: формирование у обучающихся экологической культуры и активной гражданской позиции, развитие творческих способностей и опыта ведения природоохранной деятельности</a:t>
            </a:r>
          </a:p>
          <a:p>
            <a:r>
              <a:rPr lang="ru-RU" sz="2800" b="1" dirty="0" smtClean="0"/>
              <a:t>Категория участников: дети </a:t>
            </a:r>
            <a:r>
              <a:rPr lang="ru-RU" sz="2800" b="1" dirty="0" smtClean="0"/>
              <a:t>5-12 </a:t>
            </a:r>
            <a:r>
              <a:rPr lang="ru-RU" sz="2800" b="1" dirty="0" smtClean="0"/>
              <a:t>лет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2319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Праздник</a:t>
            </a:r>
            <a:br>
              <a:rPr lang="ru-RU" b="1" dirty="0" smtClean="0"/>
            </a:br>
            <a:r>
              <a:rPr lang="ru-RU" b="1" dirty="0"/>
              <a:t>«Птицы- друзья леса!»</a:t>
            </a:r>
          </a:p>
        </p:txBody>
      </p:sp>
      <p:pic>
        <p:nvPicPr>
          <p:cNvPr id="5" name="Содержимое 4" descr="image (1)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15 января отмечается как День зимующих птиц России. Раньше этот праздник отмечали 12 ноября . Назван он был в честь одной маленькой птички. А какой, ребята узнали, отгадав загадку о синичке!</a:t>
            </a:r>
          </a:p>
          <a:p>
            <a:r>
              <a:rPr lang="ru-RU" sz="2000" dirty="0" smtClean="0"/>
              <a:t>Затем ребята отгадывали птиц по описанию, принимали участие в инсценировках, исполняли песни, танцы, посвященные нашим пернатым друзьям…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5882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Выступление ребят</a:t>
            </a:r>
            <a:br>
              <a:rPr lang="ru-RU" dirty="0" smtClean="0"/>
            </a:br>
            <a:r>
              <a:rPr lang="ru-RU" dirty="0" smtClean="0"/>
              <a:t>«Птицы такие разные…»</a:t>
            </a: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668672178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4583637" y="2928934"/>
            <a:ext cx="4312715" cy="3371851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Конкурс костюмов</a:t>
            </a:r>
            <a:br>
              <a:rPr lang="ru-RU" b="1" i="1" dirty="0" smtClean="0"/>
            </a:br>
            <a:r>
              <a:rPr lang="ru-RU" b="1" i="1" dirty="0" smtClean="0"/>
              <a:t> «Пернатые друзья»</a:t>
            </a:r>
            <a:endParaRPr lang="ru-RU" b="1" i="1" dirty="0"/>
          </a:p>
        </p:txBody>
      </p:sp>
      <p:pic>
        <p:nvPicPr>
          <p:cNvPr id="7" name="Содержимое 6" descr="image (7)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Содержимое 7" descr="image (8)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/>
              <a:t>Ребятам нужно было не только представить своих птиц, но и коротко о них рассказать</a:t>
            </a:r>
            <a:endParaRPr lang="ru-RU" sz="2800" b="1" i="1" dirty="0"/>
          </a:p>
        </p:txBody>
      </p:sp>
      <p:pic>
        <p:nvPicPr>
          <p:cNvPr id="5" name="Содержимое 4" descr="image (6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571612"/>
            <a:ext cx="2857520" cy="2143140"/>
          </a:xfrm>
        </p:spPr>
      </p:pic>
      <p:pic>
        <p:nvPicPr>
          <p:cNvPr id="6" name="Содержимое 5" descr="image (9)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  <p:pic>
        <p:nvPicPr>
          <p:cNvPr id="7" name="Рисунок 6" descr="image (17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71604" y="3500438"/>
            <a:ext cx="2952739" cy="221455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 теперь- старинные народные игры!</a:t>
            </a:r>
            <a:endParaRPr lang="ru-RU" dirty="0"/>
          </a:p>
        </p:txBody>
      </p:sp>
      <p:pic>
        <p:nvPicPr>
          <p:cNvPr id="5" name="Содержимое 4" descr="image (10)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image (5)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899592" y="476672"/>
            <a:ext cx="7776864" cy="208823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И какой же праздник без угощений!</a:t>
            </a:r>
            <a:br>
              <a:rPr lang="ru-RU" sz="2000" dirty="0" smtClean="0"/>
            </a:br>
            <a:r>
              <a:rPr lang="ru-RU" sz="2000" dirty="0" smtClean="0"/>
              <a:t>Не за горами весна, и мы будем отмечать праздник «Жаворонки».</a:t>
            </a:r>
            <a:br>
              <a:rPr lang="ru-RU" sz="2000" dirty="0" smtClean="0"/>
            </a:br>
            <a:r>
              <a:rPr lang="ru-RU" sz="2000" dirty="0" smtClean="0"/>
              <a:t> А пока- вкусные и душистые печенья- жаворонки</a:t>
            </a:r>
            <a:br>
              <a:rPr lang="ru-RU" sz="2000" dirty="0" smtClean="0"/>
            </a:br>
            <a:r>
              <a:rPr lang="ru-RU" sz="2000" dirty="0" smtClean="0"/>
              <a:t> от ребят и их родителей!</a:t>
            </a:r>
            <a:endParaRPr lang="ru-RU" sz="20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image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2821777"/>
            <a:ext cx="4524406" cy="3393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19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 рамках подготовки к празднику учащиеся</a:t>
            </a:r>
            <a:br>
              <a:rPr lang="ru-RU" sz="2800" dirty="0" smtClean="0"/>
            </a:br>
            <a:r>
              <a:rPr lang="ru-RU" sz="2800" dirty="0" smtClean="0"/>
              <a:t>работали  над проектом «Моя книга о природе»- альбомы о птицах…</a:t>
            </a:r>
            <a:endParaRPr lang="ru-RU" sz="28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 descr="image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2678900"/>
            <a:ext cx="5572132" cy="41790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Принимали участие в конкурсе плакатов</a:t>
            </a:r>
            <a:br>
              <a:rPr lang="ru-RU" sz="2400" dirty="0" smtClean="0"/>
            </a:br>
            <a:r>
              <a:rPr lang="ru-RU" sz="2400" dirty="0" smtClean="0"/>
              <a:t> «Охрана птиц»</a:t>
            </a:r>
            <a:endParaRPr lang="ru-RU" sz="2400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Рисунок 9" descr="Безымянный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182" y="2786058"/>
            <a:ext cx="5121004" cy="333180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А так мы оформили лестничные пролёты в школе!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Здесь и домашние птицы, и птицы нашей реки </a:t>
            </a:r>
            <a:r>
              <a:rPr lang="ru-RU" sz="2000" b="1" dirty="0" err="1" smtClean="0"/>
              <a:t>Ерыкла</a:t>
            </a:r>
            <a:r>
              <a:rPr lang="ru-RU" sz="2000" b="1" dirty="0" smtClean="0"/>
              <a:t> и прекрасного </a:t>
            </a:r>
            <a:r>
              <a:rPr lang="ru-RU" sz="2000" b="1" dirty="0" err="1" smtClean="0"/>
              <a:t>Черемшанского</a:t>
            </a:r>
            <a:r>
              <a:rPr lang="ru-RU" sz="2000" b="1" dirty="0" smtClean="0"/>
              <a:t> залива, на берегу которого мы живём!</a:t>
            </a:r>
            <a:endParaRPr lang="ru-RU" sz="2000" b="1" dirty="0"/>
          </a:p>
        </p:txBody>
      </p:sp>
      <p:pic>
        <p:nvPicPr>
          <p:cNvPr id="10" name="Содержимое 9" descr="image (16)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0034" y="1714488"/>
            <a:ext cx="4038600" cy="3028950"/>
          </a:xfrm>
        </p:spPr>
      </p:pic>
      <p:pic>
        <p:nvPicPr>
          <p:cNvPr id="12" name="Содержимое 11" descr="image (15)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643438" y="2786058"/>
            <a:ext cx="4038600" cy="302895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899592" y="714356"/>
            <a:ext cx="7776864" cy="1520373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rgbClr val="002060"/>
                </a:solidFill>
              </a:rPr>
              <a:t>На этой стене представлены птицы леса.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>
                <a:solidFill>
                  <a:schemeClr val="accent6">
                    <a:lumMod val="50000"/>
                  </a:schemeClr>
                </a:solidFill>
              </a:rPr>
              <a:t>Лестница- волшебная: это экологическая тропа, по которой ребята с удовольствием гуляют не только на переменах, но и активно используют на уроках по окружающему миру, географии, краеведению и на занятиях в дошкольной группе!</a:t>
            </a:r>
            <a:endParaRPr lang="ru-RU" sz="2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 descr="SAM_68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1934" y="2714620"/>
            <a:ext cx="4929190" cy="369689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IMG_419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353697" y="2643182"/>
            <a:ext cx="4256903" cy="2786082"/>
          </a:xfrm>
        </p:spPr>
      </p:pic>
      <p:pic>
        <p:nvPicPr>
          <p:cNvPr id="7" name="Содержимое 6" descr="DSCN1923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00034" y="1428736"/>
            <a:ext cx="3929090" cy="294681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Участие в областной экологической акции</a:t>
            </a:r>
            <a:br>
              <a:rPr lang="ru-RU" sz="3200" b="1" dirty="0" smtClean="0"/>
            </a:br>
            <a:r>
              <a:rPr lang="ru-RU" sz="3200" b="1" dirty="0" smtClean="0"/>
              <a:t>«Каждой пичужке по кормушке!»</a:t>
            </a:r>
            <a:endParaRPr lang="ru-RU" sz="32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714752"/>
            <a:ext cx="7772400" cy="1357322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chemeClr val="accent6">
                    <a:lumMod val="50000"/>
                  </a:schemeClr>
                </a:solidFill>
              </a:rPr>
              <a:t>СПАСИБО ЗА ВНИМАНИЕ!</a:t>
            </a:r>
            <a:br>
              <a:rPr lang="ru-RU" sz="22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</a:rPr>
              <a:t>Надеюсь, Вам понравился мой рассказ! </a:t>
            </a:r>
            <a:br>
              <a:rPr lang="ru-RU" sz="20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           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С искренним  уважением.</a:t>
            </a:r>
            <a:b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                           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Шершина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Марина Александровна.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                  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Рисунок 5" descr="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198" y="285728"/>
            <a:ext cx="2568163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9195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</TotalTime>
  <Words>176</Words>
  <Application>Microsoft Office PowerPoint</Application>
  <PresentationFormat>Экран (4:3)</PresentationFormat>
  <Paragraphs>23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Праздник «Птицы- друзья леса!»</vt:lpstr>
      <vt:lpstr>Праздник  «Птицы- друзья леса!»</vt:lpstr>
      <vt:lpstr>Праздник «Птицы- друзья леса!»</vt:lpstr>
      <vt:lpstr>Выступление ребят «Птицы такие разные…»</vt:lpstr>
      <vt:lpstr>Конкурс костюмов  «Пернатые друзья»</vt:lpstr>
      <vt:lpstr>Ребятам нужно было не только представить своих птиц, но и коротко о них рассказать</vt:lpstr>
      <vt:lpstr>А теперь- старинные народные игры!</vt:lpstr>
      <vt:lpstr>И какой же праздник без угощений! Не за горами весна, и мы будем отмечать праздник «Жаворонки».  А пока- вкусные и душистые печенья- жаворонки  от ребят и их родителей!</vt:lpstr>
      <vt:lpstr>В рамках подготовки к празднику учащиеся работали  над проектом «Моя книга о природе»- альбомы о птицах…</vt:lpstr>
      <vt:lpstr>Принимали участие в конкурсе плакатов  «Охрана птиц»</vt:lpstr>
      <vt:lpstr>А так мы оформили лестничные пролёты в школе! Здесь и домашние птицы, и птицы нашей реки Ерыкла и прекрасного Черемшанского залива, на берегу которого мы живём!</vt:lpstr>
      <vt:lpstr>На этой стене представлены птицы леса. Лестница- волшебная: это экологическая тропа, по которой ребята с удовольствием гуляют не только на переменах, но и активно используют на уроках по окружающему миру, географии, краеведению и на занятиях в дошкольной группе!</vt:lpstr>
      <vt:lpstr>Участие в областной экологической акции «Каждой пичужке по кормушке!»</vt:lpstr>
      <vt:lpstr>СПАСИБО ЗА ВНИМАНИЕ! Надеюсь, Вам понравился мой рассказ!                                                                    С искренним  уважением.                                                                                   Шершина Марина Александровна.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Павел Погодаев</dc:creator>
  <cp:lastModifiedBy>шершин</cp:lastModifiedBy>
  <cp:revision>43</cp:revision>
  <dcterms:created xsi:type="dcterms:W3CDTF">2016-02-09T02:59:57Z</dcterms:created>
  <dcterms:modified xsi:type="dcterms:W3CDTF">2021-07-19T06:42:10Z</dcterms:modified>
</cp:coreProperties>
</file>