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61" r:id="rId3"/>
    <p:sldId id="262" r:id="rId4"/>
    <p:sldId id="263" r:id="rId5"/>
    <p:sldId id="265" r:id="rId6"/>
    <p:sldId id="266" r:id="rId7"/>
    <p:sldId id="264" r:id="rId8"/>
    <p:sldId id="267" r:id="rId9"/>
    <p:sldId id="268" r:id="rId10"/>
    <p:sldId id="269" r:id="rId11"/>
    <p:sldId id="270" r:id="rId12"/>
    <p:sldId id="271" r:id="rId13"/>
    <p:sldId id="27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psichologvsadu.ru/rabota-psichologa-s-detmi/zanyatiya-psichologa-s-detmi/465-korrekzionnoe-razvivayushee-zanyatie-starshie-priklucheniya-radugi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psichologvsadu.ru/rabota-psichologa-s-detmi/zanyatiya-psichologa-s-detmi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psichologvsadu.ru/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68580" indent="0" algn="ctr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Коррекционно-развивающее занятие </a:t>
            </a:r>
          </a:p>
          <a:p>
            <a:pPr marL="68580" indent="0" algn="ctr"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для детей старшего дошкольного возраста «Приключения Радуги»</a:t>
            </a: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0" name="Picture 2" descr="D:\DATA\РС\thumb_l_83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0"/>
            <a:ext cx="9143999" cy="522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404664"/>
            <a:ext cx="7992888" cy="6346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Развивающие: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Развивать умение определять эмоциональные состояния с помощью цвета (радость, страх, спокойствие, грусть, злость, удивление).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Формировать умение снимать эмоциональное напряжение, самостоятельно регулировать свое настроение.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Развивать познавательную активность детей, коммуникабельность; творческое воображение, способности к фантазированию.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Образовательные: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Учить детей устанавливать связь между событиями и эмоциями, расширять эмоциональные представления детей.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Способствовать укреплению чувства единства, сплоченности, повышению самооценки.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Способствовать коррекции эмоционального состояния, гармонизации чувств, освобождению от негатива;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Воспитательные: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Воспитывать у детей доброжелательность, способность к сопереживанию, желание помогать друг другу.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Воспитывать интерес к самим себе.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Диагностические: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Исследовать самооценку и психоэмоциональное состояние детей.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endParaRPr lang="ru-RU" sz="2400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1268760"/>
            <a:ext cx="7992888" cy="2590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Методы: этюды,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цветотерапия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беседа, 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игры и упражнения на расширение эмоциональных представлений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психогимнастика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дэнс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-терапия, ароматерапия, релаксация.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Материал: радуга, медальоны в форме радуги, ящик, цветные ленты, сюжетные картинки, раздаточный материал (эмоции), цветные цветы с логическим задачам, цветные карандаши.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620688"/>
            <a:ext cx="8064896" cy="5853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Ход коррекционно-развивающего занятия психолога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Этюд-приветствие «Подари частичку тепла своего сердца другому»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Цель: активизировать внимание детей.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Доброе утро!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 вокруг оглянитесь,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Друг другу улыбнитесь,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Чтобы никто не унывал,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 всеми радовался и играл.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Давайте с вами станем в круг, поздороваемся друг с другом глазами, а еще своими ладошками. Передайте свое тепло для друзей. Подарите свои добрые и искренние улыбки, раскройте свои ладошки, как маленькое сердечко.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Мне очень приятно, что у вас хорошее настроение. Я приготовила для вас сюрприз.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(Одеть в виде эмблемы каждому ребенку радугу)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-Сегодня тайну я открою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 волшебной стране,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Есть причина, по которой Мне теперь нет сна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Мне откроет свою тайну Чудная страна!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1196752"/>
            <a:ext cx="8064896" cy="4003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Вступительная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беседа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(Подходим к Радуге, в которой нарисованы бледные цвета)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Посмотрите, почему это Радуга загрустила?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Дети, какое время сейчас у нас? (Весна)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Весна прекрасна, многоцветная, теплая, ясная! После зимних холодов пробуждает к жизни весь мир, все живое. Заглянула в самые отдаленные уголки леса, разбудила от сна нежные подснежники, наполнила этим ароматом воздуха. Цвета у нее светлые и чистые, радостные и теплые. Много желтого, так солнечно, еще немного зеленого и голубого.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692696"/>
            <a:ext cx="8280920" cy="6346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Упражнение для развития речевых и мимических движений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2" tooltip="Психолог в детском саду"/>
              </a:rPr>
              <a:t>Психолог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рассказывает, что весной бывают разные дни: солнечные и хмурые. Дети изображают удивление (днем может светить солнышко, а утром лежать снег), грусть (пошел дождь, гулять нельзя), радость (выглянуло солнышко, дети ловят его лучи над головой, спереди, сбоку - хлопают в ладоши).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Есть у Весны сестренка, называют все Радугой ее. Но за зиму она похудела, цвета свои растеряла. Чтобы мир снова стал цветным и красочным, надо пробудить все цвета радуги, чтобы она больше никогда не грустила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Как можно расшифровать слово «радуга»? ( «Радуга» - то, что веселит человека).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В народе говорят, кто увидит радугу, тому она принесет радость. А кто пройдет под ней, тот всю жизнь будет счастливым.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А кто знает, сколько цветов у радуги? (Семь)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Вон цветной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какой. Полукруг дугой! Ярких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семь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цветов, Семь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цветных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мостов, На небесной выси, Все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один </a:t>
            </a:r>
            <a:r>
              <a:rPr lang="ru-RU" sz="1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слилися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Приглашают нас. В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этот дивный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час. Посмотреть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рай. Кто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смелей? Давай!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Вы знаете, что с помощью цвета можно увидеть настроение у человека? Красный, желтый оранжевый - это радостное, веселое настроение, синий и голубой - печальное, зеленый - спокойное, черный и коричневый - злое.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Скажите мне, пожалуйста, на радуге есть печальные цвета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? -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Расскажите, где вы раньше видели эти цвета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? -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Давайте мы с вами поищем цвета и разбудим радугу, чтобы она радовала всех детей в нашем саду, всем было радостно и уютно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.-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Отправляемся в путешествие?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endParaRPr lang="ru-RU" sz="2400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DATA\РС\1fc0e64304b76f565c2dab0cfabc0629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5" y="3933056"/>
            <a:ext cx="4752528" cy="244827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3547" y="764704"/>
            <a:ext cx="8136904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Упражнение на релаксацию «Путешествие на облаке»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Цель: создавать эмоциональный комфорт.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Руки расставьте в стороны, как птицы - крылья. Полетели, теплый ветер нас обдувает. Смотрим на землю с высоты (руки над глазами). Поднимаемся на облака, они мягкие, пушистые, прохладные. Их можно взять в ладошки (взять облака в ладошки).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Давайте немножко на них попрыгаем ( «пружинка»). Облака как пушистые перышки, нам приятно, легко. Полетели дальше (перемещение по всей комнате). Приземлились ....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Посмотрите на что похожи облака, которые вы нашли, пофантазируйте немного.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Давайте подарим их радуге.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(Достать ленту голубого цвета, предложить ребенку прикрепить их на радугу)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692696"/>
            <a:ext cx="8280920" cy="5558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 Игра с листочком «Я и другие» (Дети становятся в круг)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Цель: изучение и развитие самооценки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Дети, давайте расскажем Радуге о себе. Я даю вам листочек и задаю вопрос, кто его получит - дает мне ответ.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Сколько тебе лет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? -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Кто ты - мальчик или девочка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? -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 тебя зовут?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Как тебя дома называет мама или папа? А в детском саду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? -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Тебе нравится твое имя?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Хотел бы ты, чтобы тебя называли другим именем? Каким именно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? -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Чем ты любишь играть?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Какой у тебя любимый цвет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? -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 зовут твоих друзей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? -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Какое твое любимое животное?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Какая твоя любимая сказка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? -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Какой любимый герой сказки или мультфильма?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Эта игра может дать дополнительную информацию о самооценке ребенка, потому что отказ от своего имени означает, что ребенок недоволен собой или хочет быть лучше (в своем сознании), чем он есть на самом деле.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Ребенку предлагается рассказать о своем друге, маме, папе, бабушке, дедушке или о ком-то другом, кого она захочет. Важно, чтобы ребенок смог высказать свое мнение, подчеркнуть положительные черты другого. Можно также попросить рассказать о себе (если ребенок сможет раскрыться)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Спасибо, за ваши ответы, умеете рассказывать о себе. Давайте свои листочки положим в ящик и подарим зеленый цвет для радуги.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(Предложить ребенку прикрепить ленту зеленого цвета)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DATA\РС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4293096"/>
            <a:ext cx="4351246" cy="183448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39552" y="692696"/>
            <a:ext cx="8136904" cy="368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5. Игра «Хорошо-плохо»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Цель: развивать навыки общения.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Скажите, пожалуйста, а человека можно назвать хорошим? (У кого доброе сердце)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Что нужно делать, чтобы быть хорошим? (Не обижать других, помогать слабым, маленьким, тем, кто попал в беду. Нужно не завидовать, не быть жадным, равнодушным, жалеть других, говорить приятные слова, быть приветливым и веселым)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А сейчас я буду показывать разные картинки, а вам нужно сказать, кто делает добрые дела, а кто нет.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Рассмотрение рисунков, за ответы детей давать красное сердечко.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Хорошее дело делай смело.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Что случилось с этой старушкой? Как она себя чувствует?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Как можно помочь бабушке?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DATA\РС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4927" y="3573016"/>
            <a:ext cx="4520127" cy="273630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1560" y="692696"/>
            <a:ext cx="8208912" cy="265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 так уж больно бывает, когда вам кто-то помогает.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Что случилось с мальчиком?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Как проявляют сочувствие его подружки?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Перестанет ли он плакать благодаря таким друзьям?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Когда вам больно, кто вам помогает чувствовать себя лучше? (Родные, друзья, врачи)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Помните, что царит истина простая: «Наш мир спасет доброта». Дарите людям добро, и оно обязательно к вам вернется.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Давайте свои сердечки положим в ящик и также подарим их радуге.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  <a:buFont typeface="Wingdings 2" pitchFamily="18" charset="2"/>
              <a:buChar char="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(Прикрепить красную ленту к радуге)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3288" y="404664"/>
            <a:ext cx="8064896" cy="2830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6. ДЭНС-терапия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(выполнение танцевальных движений под музыкальное сопровождение видео-физкультминутки)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Радуга хочет увидеть, как вы умеете радоваться и веселиться и приглашает вас потанцевать.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Посмотрите, мы нашли желтый и фиолетовый луч, давайте подарим его радуге.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Ох и закружил нас веселый танец, присядем на зеленую лужайку и отдохнем.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5264" y="3235054"/>
            <a:ext cx="8208912" cy="334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7. Ароматерапия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Как ароматно пахнут весенние цветы. Давайте почувствуем аромат этих цветов. Возьмите каждый цветочек, который вам нравится.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(Цветы с ваткой, на которую капнуть по капельке ароматного масла)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Сейчас закроем глаза и будем медленно вдыхать запах, который идет от вашего цветка.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(Звучит спокойная музыка, дети 1-2 минуты вдыхают запах масла)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Какой цветок ты представил? Какой у него аромат? (Ответы детей)</a:t>
            </a:r>
          </a:p>
          <a:p>
            <a:pPr marL="342900" lvl="0" indent="-274320">
              <a:lnSpc>
                <a:spcPct val="150000"/>
              </a:lnSpc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(Находим оранжевую ленту и оживляем их на радуге)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7544" y="548680"/>
            <a:ext cx="813690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9. Упражнение «Оцени поступок»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Сейчас мы поиграем в игру. Я вас приглашаю сесть за столики. У вас на столах лежат картинки с изображением различных ситуаций из жизни. Рассмотрите их. А теперь послушайте внимательно правила игры. Если на картинке вы видите хороший поступок, то на нее кладете солнышко. Если поступок плохой - облако.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Дети выполняют задание, а потом объясняют, почему они так сделали.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Чувство бывают разные, они помогают нам понимать настроение других людей. Очень важно уметь видеть настроение других людей, понимать, почему у них оно может измениться.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(Психолог вместе с детьми берет синюю ленту и прикрепляет ее)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Посмотрите, какими яркими цветами засияла радуга. Как вы думаете, у нее изменилось настроение?</a:t>
            </a:r>
          </a:p>
        </p:txBody>
      </p:sp>
      <p:pic>
        <p:nvPicPr>
          <p:cNvPr id="6" name="Picture 2" descr="D:\DATA\РС\dfbaaf6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3238" y="3841889"/>
            <a:ext cx="7397194" cy="25394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2704" y="404664"/>
            <a:ext cx="8064896" cy="240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10. Итог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А нам пора возвращаться в детский сад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Как называется страна, в которую мы путешествовали? (Радужная страна)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Кому мы помогали в этой стране? (радуге)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Что вам больше всего понравилось? Чем?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А вам тяжело? Почему?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Что вас удивило? Что вы почувствовали?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Изменилось ли ваше настроение во время занятия?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811477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11. Сюрпризный момент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Дорогие дети, вы были сегодня такие внимательные, сообразительные, умные и смелые.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В память о путешествии по Волшебной стране, Радуга дарит нам свои яркие лучики. Они будут всегда дарить вам хорошее настроение и уверенность.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 музыку завязать цветные ленты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Наша встреча подошла к концу.</a:t>
            </a:r>
          </a:p>
          <a:p>
            <a:pPr marL="342900" lvl="0" indent="-27432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До свидания!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509120"/>
            <a:ext cx="4355975" cy="1784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5892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159</TotalTime>
  <Words>1401</Words>
  <Application>Microsoft Office PowerPoint</Application>
  <PresentationFormat>Экран (4:3)</PresentationFormat>
  <Paragraphs>115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Остин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</dc:creator>
  <cp:lastModifiedBy>Альбина Швецова</cp:lastModifiedBy>
  <cp:revision>13</cp:revision>
  <dcterms:created xsi:type="dcterms:W3CDTF">2018-11-08T04:06:30Z</dcterms:created>
  <dcterms:modified xsi:type="dcterms:W3CDTF">2021-02-09T15:54:15Z</dcterms:modified>
</cp:coreProperties>
</file>