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89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EEB29"/>
    <a:srgbClr val="FFFF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5" autoAdjust="0"/>
    <p:restoredTop sz="93011" autoAdjust="0"/>
  </p:normalViewPr>
  <p:slideViewPr>
    <p:cSldViewPr>
      <p:cViewPr varScale="1">
        <p:scale>
          <a:sx n="145" d="100"/>
          <a:sy n="145" d="100"/>
        </p:scale>
        <p:origin x="990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866892-4743-404F-8CEA-CB6A0DCE5DFD}" type="datetimeFigureOut">
              <a:rPr lang="ru-RU" smtClean="0"/>
              <a:pPr/>
              <a:t>18.07.2024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6A7FBF-1C48-4CFF-AE6E-EBA805C83B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4612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bubnova2002.wixsite.com/my-site-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араллелограмм 22"/>
          <p:cNvSpPr/>
          <p:nvPr/>
        </p:nvSpPr>
        <p:spPr>
          <a:xfrm>
            <a:off x="7644135" y="1802316"/>
            <a:ext cx="6192688" cy="5184576"/>
          </a:xfrm>
          <a:prstGeom prst="parallelogram">
            <a:avLst/>
          </a:prstGeom>
          <a:solidFill>
            <a:srgbClr val="00B050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15" tIns="35707" rIns="71415" bIns="35707" rtlCol="0" anchor="ctr"/>
          <a:lstStyle/>
          <a:p>
            <a:pPr algn="ctr"/>
            <a:endParaRPr lang="ru-RU"/>
          </a:p>
        </p:txBody>
      </p:sp>
      <p:sp>
        <p:nvSpPr>
          <p:cNvPr id="6" name="Параллелограмм 5"/>
          <p:cNvSpPr/>
          <p:nvPr/>
        </p:nvSpPr>
        <p:spPr>
          <a:xfrm rot="2215787">
            <a:off x="3875054" y="5536460"/>
            <a:ext cx="5940152" cy="6858000"/>
          </a:xfrm>
          <a:prstGeom prst="parallelogram">
            <a:avLst/>
          </a:prstGeom>
          <a:solidFill>
            <a:srgbClr val="6EEB29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15" tIns="35707" rIns="71415" bIns="35707" rtlCol="0" anchor="ctr"/>
          <a:lstStyle/>
          <a:p>
            <a:pPr algn="ctr"/>
            <a:endParaRPr lang="ru-RU"/>
          </a:p>
        </p:txBody>
      </p:sp>
      <p:sp>
        <p:nvSpPr>
          <p:cNvPr id="25" name="Параллелограмм 24"/>
          <p:cNvSpPr/>
          <p:nvPr/>
        </p:nvSpPr>
        <p:spPr>
          <a:xfrm rot="1390280">
            <a:off x="5323106" y="36815"/>
            <a:ext cx="6615990" cy="1701053"/>
          </a:xfrm>
          <a:prstGeom prst="parallelogram">
            <a:avLst/>
          </a:prstGeom>
          <a:solidFill>
            <a:srgbClr val="6EEB29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15" tIns="35707" rIns="71415" bIns="35707" rtlCol="0" anchor="ctr"/>
          <a:lstStyle/>
          <a:p>
            <a:pPr algn="ctr"/>
            <a:endParaRPr lang="ru-RU"/>
          </a:p>
        </p:txBody>
      </p:sp>
      <p:sp>
        <p:nvSpPr>
          <p:cNvPr id="9" name="Параллелограмм 8"/>
          <p:cNvSpPr/>
          <p:nvPr/>
        </p:nvSpPr>
        <p:spPr>
          <a:xfrm rot="5400000">
            <a:off x="458924" y="4494090"/>
            <a:ext cx="5940153" cy="6858000"/>
          </a:xfrm>
          <a:prstGeom prst="parallelogram">
            <a:avLst/>
          </a:prstGeom>
          <a:solidFill>
            <a:srgbClr val="6EEB29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15" tIns="35707" rIns="71415" bIns="35707"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-6443764" y="10053736"/>
            <a:ext cx="1953608" cy="432048"/>
          </a:xfrm>
          <a:prstGeom prst="roundRect">
            <a:avLst/>
          </a:prstGeom>
          <a:solidFill>
            <a:schemeClr val="accent3">
              <a:lumMod val="60000"/>
              <a:lumOff val="40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15" tIns="35707" rIns="71415" bIns="35707" rtlCol="0" anchor="ctr"/>
          <a:lstStyle/>
          <a:p>
            <a:pPr algn="ctr"/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Актуальность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-4068960" y="10053736"/>
            <a:ext cx="1430447" cy="432048"/>
          </a:xfrm>
          <a:prstGeom prst="roundRect">
            <a:avLst/>
          </a:prstGeom>
          <a:solidFill>
            <a:schemeClr val="accent3">
              <a:lumMod val="60000"/>
              <a:lumOff val="40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15" tIns="35707" rIns="71415" bIns="35707" rtlCol="0" anchor="ctr"/>
          <a:lstStyle/>
          <a:p>
            <a:pPr algn="ctr"/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Цели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-2177875" y="10053736"/>
            <a:ext cx="1364721" cy="432048"/>
          </a:xfrm>
          <a:prstGeom prst="roundRect">
            <a:avLst/>
          </a:prstGeom>
          <a:solidFill>
            <a:schemeClr val="accent3">
              <a:lumMod val="60000"/>
              <a:lumOff val="40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15" tIns="35707" rIns="71415" bIns="35707" rtlCol="0" anchor="ctr"/>
          <a:lstStyle/>
          <a:p>
            <a:pPr algn="ctr"/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Этапы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-321854" y="10044198"/>
            <a:ext cx="1473899" cy="432048"/>
          </a:xfrm>
          <a:prstGeom prst="roundRect">
            <a:avLst/>
          </a:prstGeom>
          <a:solidFill>
            <a:schemeClr val="accent3">
              <a:lumMod val="60000"/>
              <a:lumOff val="40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15" tIns="35707" rIns="71415" bIns="35707" rtlCol="0" anchor="ctr"/>
          <a:lstStyle/>
          <a:p>
            <a:pPr algn="ctr"/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Итоги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-6150940" y="10983335"/>
            <a:ext cx="1367958" cy="2232248"/>
          </a:xfrm>
          <a:prstGeom prst="roundRect">
            <a:avLst/>
          </a:prstGeom>
          <a:solidFill>
            <a:srgbClr val="92D050">
              <a:alpha val="8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15" tIns="35707" rIns="71415" bIns="35707" rtlCol="0" anchor="ctr"/>
          <a:lstStyle/>
          <a:p>
            <a:pPr lvl="0" algn="ctr"/>
            <a:r>
              <a:rPr lang="ru-RU" dirty="0">
                <a:solidFill>
                  <a:srgbClr val="DE7950"/>
                </a:solidFill>
                <a:latin typeface="Arial Narrow" pitchFamily="34" charset="0"/>
                <a:cs typeface="Arial" pitchFamily="34" charset="0"/>
                <a:hlinkClick r:id="" action="ppaction://noaction"/>
              </a:rPr>
              <a:t>Результаты опроса обучающихся</a:t>
            </a:r>
            <a:endParaRPr lang="ru-RU" dirty="0">
              <a:solidFill>
                <a:srgbClr val="DE7950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-4068962" y="10983337"/>
            <a:ext cx="1310132" cy="2232248"/>
          </a:xfrm>
          <a:prstGeom prst="roundRect">
            <a:avLst/>
          </a:prstGeom>
          <a:solidFill>
            <a:srgbClr val="92D050">
              <a:alpha val="8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15" tIns="35707" rIns="71415" bIns="35707" rtlCol="0" anchor="ctr"/>
          <a:lstStyle/>
          <a:p>
            <a:pPr algn="ctr"/>
            <a:r>
              <a:rPr lang="ru-RU" dirty="0">
                <a:solidFill>
                  <a:srgbClr val="DE7950"/>
                </a:solidFill>
                <a:latin typeface="Arial Narrow" pitchFamily="34" charset="0"/>
                <a:cs typeface="Arial" pitchFamily="34" charset="0"/>
                <a:hlinkClick r:id="" action="ppaction://noaction"/>
              </a:rPr>
              <a:t>Основные задачи проекта</a:t>
            </a:r>
            <a:endParaRPr lang="ru-RU" dirty="0">
              <a:solidFill>
                <a:srgbClr val="DE7950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-2150581" y="10983334"/>
            <a:ext cx="1446605" cy="2232248"/>
          </a:xfrm>
          <a:prstGeom prst="roundRect">
            <a:avLst/>
          </a:prstGeom>
          <a:solidFill>
            <a:srgbClr val="92D050">
              <a:alpha val="8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15" tIns="35707" rIns="71415" bIns="35707" rtlCol="0" anchor="ctr"/>
          <a:lstStyle/>
          <a:p>
            <a:pPr algn="ctr">
              <a:buFont typeface="Arial" pitchFamily="34" charset="0"/>
              <a:buChar char="•"/>
            </a:pPr>
            <a:r>
              <a:rPr lang="ru-RU" dirty="0">
                <a:solidFill>
                  <a:srgbClr val="DE7950"/>
                </a:solidFill>
                <a:latin typeface="Arial Narrow" pitchFamily="34" charset="0"/>
                <a:cs typeface="Arial" pitchFamily="34" charset="0"/>
                <a:hlinkClick r:id="" action="ppaction://noaction"/>
              </a:rPr>
              <a:t>Подготовительный</a:t>
            </a:r>
            <a:endParaRPr lang="ru-RU" dirty="0">
              <a:solidFill>
                <a:srgbClr val="DE7950"/>
              </a:solidFill>
              <a:latin typeface="Arial Narrow" pitchFamily="34" charset="0"/>
              <a:cs typeface="Arial" pitchFamily="34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ru-RU" dirty="0">
                <a:solidFill>
                  <a:srgbClr val="DE7950"/>
                </a:solidFill>
                <a:latin typeface="Arial" pitchFamily="34" charset="0"/>
                <a:cs typeface="Arial" pitchFamily="34" charset="0"/>
                <a:hlinkClick r:id="" action="ppaction://noaction"/>
              </a:rPr>
              <a:t>Основной</a:t>
            </a:r>
            <a:endParaRPr lang="ru-RU" dirty="0">
              <a:solidFill>
                <a:srgbClr val="DE795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ru-RU" dirty="0">
                <a:solidFill>
                  <a:srgbClr val="DE7950"/>
                </a:solidFill>
                <a:latin typeface="Arial" pitchFamily="34" charset="0"/>
                <a:cs typeface="Arial" pitchFamily="34" charset="0"/>
                <a:hlinkClick r:id="" action="ppaction://noaction"/>
              </a:rPr>
              <a:t>Заключительный</a:t>
            </a:r>
            <a:endParaRPr lang="ru-RU" dirty="0">
              <a:solidFill>
                <a:srgbClr val="DE79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Управляющая кнопка: домой 20">
            <a:hlinkClick r:id="" action="ppaction://hlinkshowjump?jump=firstslide" highlightClick="1"/>
          </p:cNvPr>
          <p:cNvSpPr/>
          <p:nvPr/>
        </p:nvSpPr>
        <p:spPr>
          <a:xfrm>
            <a:off x="8065686" y="6535642"/>
            <a:ext cx="327533" cy="322358"/>
          </a:xfrm>
          <a:prstGeom prst="actionButtonHome">
            <a:avLst/>
          </a:prstGeom>
          <a:solidFill>
            <a:schemeClr val="bg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15" tIns="35707" rIns="71415" bIns="35707" rtlCol="0" anchor="ctr"/>
          <a:lstStyle/>
          <a:p>
            <a:pPr algn="ctr"/>
            <a:endParaRPr lang="ru-RU"/>
          </a:p>
        </p:txBody>
      </p:sp>
      <p:sp>
        <p:nvSpPr>
          <p:cNvPr id="26" name="Управляющая кнопка: далее 25">
            <a:hlinkClick r:id="" action="ppaction://hlinkshowjump?jump=nextslide" highlightClick="1"/>
          </p:cNvPr>
          <p:cNvSpPr/>
          <p:nvPr/>
        </p:nvSpPr>
        <p:spPr>
          <a:xfrm>
            <a:off x="8502397" y="6535642"/>
            <a:ext cx="327533" cy="322358"/>
          </a:xfrm>
          <a:prstGeom prst="actionButtonForwardNext">
            <a:avLst/>
          </a:prstGeom>
          <a:solidFill>
            <a:schemeClr val="bg2">
              <a:lumMod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15" tIns="35707" rIns="71415" bIns="35707"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-158088" y="10983337"/>
            <a:ext cx="1310132" cy="2232248"/>
          </a:xfrm>
          <a:prstGeom prst="roundRect">
            <a:avLst/>
          </a:prstGeom>
          <a:solidFill>
            <a:srgbClr val="92D050">
              <a:alpha val="8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15" tIns="35707" rIns="71415" bIns="35707" rtlCol="0" anchor="ctr"/>
          <a:lstStyle/>
          <a:p>
            <a:pPr algn="ctr"/>
            <a:r>
              <a:rPr lang="ru-RU" dirty="0">
                <a:solidFill>
                  <a:srgbClr val="DE7950"/>
                </a:solidFill>
                <a:latin typeface="Arial Narrow" pitchFamily="34" charset="0"/>
                <a:cs typeface="Arial" pitchFamily="34" charset="0"/>
                <a:hlinkClick r:id="" action="ppaction://noaction"/>
              </a:rPr>
              <a:t>Результаты опроса обучающихся</a:t>
            </a:r>
            <a:endParaRPr lang="ru-RU" dirty="0">
              <a:solidFill>
                <a:srgbClr val="DE7950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27" name="Управляющая кнопка: возврат 26">
            <a:hlinkClick r:id="" action="ppaction://hlinkshowjump?jump=lastslideviewed" highlightClick="1"/>
          </p:cNvPr>
          <p:cNvSpPr/>
          <p:nvPr/>
        </p:nvSpPr>
        <p:spPr>
          <a:xfrm>
            <a:off x="7192264" y="6535642"/>
            <a:ext cx="327533" cy="322358"/>
          </a:xfrm>
          <a:prstGeom prst="actionButtonReturn">
            <a:avLst/>
          </a:prstGeom>
          <a:solidFill>
            <a:schemeClr val="bg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15" tIns="35707" rIns="71415" bIns="35707" rtlCol="0" anchor="ctr"/>
          <a:lstStyle/>
          <a:p>
            <a:pPr algn="ctr"/>
            <a:endParaRPr lang="ru-RU"/>
          </a:p>
        </p:txBody>
      </p:sp>
      <p:sp>
        <p:nvSpPr>
          <p:cNvPr id="24" name="Управляющая кнопка: назад 23">
            <a:hlinkClick r:id="" action="ppaction://hlinkshowjump?jump=previousslide" highlightClick="1"/>
          </p:cNvPr>
          <p:cNvSpPr/>
          <p:nvPr/>
        </p:nvSpPr>
        <p:spPr>
          <a:xfrm>
            <a:off x="7628975" y="6535642"/>
            <a:ext cx="327533" cy="322358"/>
          </a:xfrm>
          <a:prstGeom prst="actionButtonBackPrevious">
            <a:avLst/>
          </a:prstGeom>
          <a:solidFill>
            <a:schemeClr val="bg2">
              <a:lumMod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415" tIns="35707" rIns="71415" bIns="35707" rtlCol="0" anchor="ctr"/>
          <a:lstStyle/>
          <a:p>
            <a:pPr algn="ctr"/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4912" y="-205051"/>
            <a:ext cx="3992563" cy="265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1683079-8C39-AAD0-2912-1DF7F6F5604B}"/>
              </a:ext>
            </a:extLst>
          </p:cNvPr>
          <p:cNvSpPr txBox="1"/>
          <p:nvPr/>
        </p:nvSpPr>
        <p:spPr>
          <a:xfrm>
            <a:off x="2041571" y="277383"/>
            <a:ext cx="64274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spc="300" dirty="0">
                <a:latin typeface="Arial" panose="020B0604020202020204" pitchFamily="34" charset="0"/>
                <a:cs typeface="Arial" panose="020B0604020202020204" pitchFamily="34" charset="0"/>
              </a:rPr>
              <a:t>Ссылка на сайт по данному проекту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FC7AB94-77B3-5ABC-6C79-7DEDA311CA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764" y="1173509"/>
            <a:ext cx="6192688" cy="49991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EB6F39E-F434-3D92-5F37-68BC51EB59C8}"/>
              </a:ext>
            </a:extLst>
          </p:cNvPr>
          <p:cNvSpPr txBox="1"/>
          <p:nvPr/>
        </p:nvSpPr>
        <p:spPr>
          <a:xfrm>
            <a:off x="-1980728" y="3368017"/>
            <a:ext cx="13761484" cy="397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000" b="1" u="sng" spc="300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https://bubnova2002.wixsite.com/my-site-2</a:t>
            </a:r>
            <a:endParaRPr lang="ru-RU" sz="2000" b="1" spc="3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25506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872</TotalTime>
  <Words>31</Words>
  <Application>Microsoft Office PowerPoint</Application>
  <PresentationFormat>Экран (4:3)</PresentationFormat>
  <Paragraphs>12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Arial Narrow</vt:lpstr>
      <vt:lpstr>Calibri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Ivan Maslennikov</cp:lastModifiedBy>
  <cp:revision>74</cp:revision>
  <dcterms:created xsi:type="dcterms:W3CDTF">2022-04-12T18:21:19Z</dcterms:created>
  <dcterms:modified xsi:type="dcterms:W3CDTF">2024-07-18T01:27:11Z</dcterms:modified>
</cp:coreProperties>
</file>