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4" r:id="rId3"/>
    <p:sldId id="257" r:id="rId4"/>
    <p:sldId id="275" r:id="rId5"/>
    <p:sldId id="262" r:id="rId6"/>
    <p:sldId id="258" r:id="rId7"/>
    <p:sldId id="263" r:id="rId8"/>
    <p:sldId id="265" r:id="rId9"/>
    <p:sldId id="266" r:id="rId10"/>
    <p:sldId id="267" r:id="rId11"/>
    <p:sldId id="260" r:id="rId12"/>
    <p:sldId id="269" r:id="rId13"/>
    <p:sldId id="270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698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e/Kramskoy_Portrait_of_a_Woman.jpg" TargetMode="External"/><Relationship Id="rId7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hyperlink" Target="http://flowers31.narod.ru/Portret_M_Lopuchinoy.jpg" TargetMode="Externa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60973" cy="638209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979713" y="2492896"/>
            <a:ext cx="57606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Великие женщины России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947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9940" name="Picture 4" descr="Картинки по запросу &quot;дурова надежда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84984"/>
            <a:ext cx="2381250" cy="3228975"/>
          </a:xfrm>
          <a:prstGeom prst="rect">
            <a:avLst/>
          </a:prstGeom>
          <a:noFill/>
        </p:spPr>
      </p:pic>
      <p:pic>
        <p:nvPicPr>
          <p:cNvPr id="9" name="Рисунок 8" descr="Портрет Екатерины I. Ж.-М. Натье (1717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068960"/>
            <a:ext cx="2665730" cy="3467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A0188\Desktop\OsipenkoPD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2298179" cy="309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Картинки по запросу &quot;терешкова&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548680"/>
            <a:ext cx="3743609" cy="2376264"/>
          </a:xfrm>
          <a:prstGeom prst="rect">
            <a:avLst/>
          </a:prstGeom>
          <a:noFill/>
        </p:spPr>
      </p:pic>
      <p:pic>
        <p:nvPicPr>
          <p:cNvPr id="39944" name="Picture 8" descr="Картинки по запросу &quot;многотная мама&quot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068960"/>
            <a:ext cx="2286000" cy="33528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7008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633"/>
            <a:ext cx="8784976" cy="6588733"/>
          </a:xfrm>
          <a:prstGeom prst="rect">
            <a:avLst/>
          </a:prstGeom>
          <a:noFill/>
        </p:spPr>
      </p:pic>
      <p:pic>
        <p:nvPicPr>
          <p:cNvPr id="11" name="Рисунок 10" descr="C:\Users\1\Desktop\9e1aaef2b533b71db69ff8b6520f15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708920"/>
            <a:ext cx="3312368" cy="364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4355976" y="478524"/>
            <a:ext cx="417646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Герой отечественной войны 1812 года, первая девушка кавалерист,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дочь градоначальника города Сарапула, Надежда Андреевна Дурова.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Памятник расположен на красной площади Сарапула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далеко от мэрии города, почти на набережной.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5576" y="836713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Надежда Андреевна Дурова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Кавалерист-девица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72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Рисунок 2" descr="http://izdania.unatlib.ru/sport/vdata/pict/mphoto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36912"/>
            <a:ext cx="2592288" cy="339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755576" y="574847"/>
            <a:ext cx="266429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Кулакова Галина Алексеевна</a:t>
            </a:r>
            <a:endParaRPr kumimoji="0" lang="ru-RU" sz="36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76672"/>
            <a:ext cx="52565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Основные достижения Галины Кулаковой: 8 медалей на Олимпийских играх, из них 4 золотых; 18 медалей на чемпионатах мира, из них 9 золотых; 39 раз завоевывала звание чемпионки СССР, 17 раз выигрывала Кубок СССР. Заслуженный мастер спорта, заслуженный тренер РСФСР, СССР, заслуженный работник физической культуры РФ. Почётный гражданин Удмуртской Республики, города Ижевска 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Завьяловского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района. В 2001 году присвоен титул «Легенда ХХ века».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Рисунок 8" descr="C:\Users\1\Desktop\21939168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33056"/>
            <a:ext cx="3888431" cy="256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611560" y="729209"/>
            <a:ext cx="3744416" cy="279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ПЕРВАЯ В МИРЕ ЖЕНЩИНА КОСМОНАВТ ВАЛЕНТИНА ТЕРЕШКОВА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11960" y="548680"/>
            <a:ext cx="46805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Терешкова провела на орбите 2 суток 22 ч. 50 мин., совершив 48 витков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вокруг Земли и пролетев 1 млн. 971 тыс. км.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“Ее позывные “Чайка”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Первая женщина- космонавт.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2012 году первая женщина-космонавт Земли, Герой Советского Союза, Валентина Терешкова отмечает 75-летний юбилей. В июне 1963 года о русской "Чайке" (позывной Терешковой) узнали во всех уголках планеты.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8838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851920" y="694198"/>
            <a:ext cx="475252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Екатери́на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 — российская императрица с 1721 года, с 1725 года как правящая государыня; вторая жена Петра I, мать императрицы Елизаветы Петровны. В её честь Петром I учреждён орден Святой Екатерины и назван город Екатеринбург на Урале. Имя Екатерины I носит также Екатерининский дворец в Царском Селе.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Портрет Екатерины I. Ж.-М. Натье (1717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44824"/>
            <a:ext cx="3312368" cy="4547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5754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139952" y="476672"/>
            <a:ext cx="482453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Плисецкая Майя Михайловна – великая русская балерина, обладательница множества наград, актриса, хореограф, сильная, яркая и талантливая женщина. Майе Плисецкой самой судьбой было предначертано принадлежать миру искусства, поскольку яркий талант этой выдающейся звезды был заложен генами.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2" name="Picture 4" descr="Картинки по запросу &quot;балерина великая женщина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04864"/>
            <a:ext cx="3521968" cy="440246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827585" y="692696"/>
            <a:ext cx="29523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Плисецкая Майя Михайловна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61250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Картинки по запросу &quot;фон для презентации береза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Рисунок 8" descr="C:\Users\A0188\Desktop\OsipenkoPD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367240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9552" y="1340769"/>
            <a:ext cx="446449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Летом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1937 года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П. Д. Осипенко побила три мировых рекорда высотных полётов с грузом и без нагрузки.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1938 году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самолёте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АНТ-37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«Родина» совершила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беспосадочный прилет Москва – Дальний Восток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протяжённостью 6450 км (по прямой — 5910 км). В ходе перелёта был установлен женский мировой авиационный рекорд дальности полёта.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 выполнение этого перелёта и проявленные при этом мужество и героизм Полине Денисовне Осипенко присвоено звание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Героя Советского Союза.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608" y="476672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Полина Денисовна Осипенко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1742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/>
              <a:t>Зоя Космодемьянская</a:t>
            </a:r>
          </a:p>
        </p:txBody>
      </p:sp>
      <p:pic>
        <p:nvPicPr>
          <p:cNvPr id="9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436096" y="1484784"/>
            <a:ext cx="312117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611560" y="1196752"/>
            <a:ext cx="4896544" cy="4929411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Героиней советского военного периода стала комсомолка Зоя Космодемьянская, которая пришла добровольцем на фронт, будучи школьницей. Вскоре ее направили в диверсионно-разведывательную группу, которая действовала по заданию штаба Западного фронта.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Космодемьянская стала первой женщиной в годы ВОВ, удостоенной звания Героя Советского Союза (посмертно).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8306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/>
              <a:t>Людмила </a:t>
            </a:r>
            <a:r>
              <a:rPr lang="ru-RU" sz="4400" b="1" dirty="0" smtClean="0"/>
              <a:t>Павличенко</a:t>
            </a:r>
            <a:endParaRPr lang="ru-RU" sz="4400" b="1" dirty="0"/>
          </a:p>
        </p:txBody>
      </p:sp>
      <p:pic>
        <p:nvPicPr>
          <p:cNvPr id="6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64307" y="1600200"/>
            <a:ext cx="342438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1268760"/>
            <a:ext cx="4392488" cy="540060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Павличенко </a:t>
            </a:r>
            <a:r>
              <a:rPr lang="ru-RU" b="1" dirty="0"/>
              <a:t>Людмила Михайловна</a:t>
            </a:r>
            <a:r>
              <a:rPr lang="ru-RU" dirty="0"/>
              <a:t> </a:t>
            </a:r>
            <a:r>
              <a:rPr lang="ru-RU" dirty="0" smtClean="0"/>
              <a:t>- снайпер </a:t>
            </a:r>
            <a:r>
              <a:rPr lang="ru-RU" dirty="0"/>
              <a:t>54-го стрелкового полка (25-я стрелковая дивизия (Чапаевская), Приморская армия, Северо-Кавказский фронт), </a:t>
            </a:r>
            <a:r>
              <a:rPr lang="ru-RU" dirty="0" smtClean="0"/>
              <a:t>майор.</a:t>
            </a:r>
          </a:p>
          <a:p>
            <a:r>
              <a:rPr lang="ru-RU" dirty="0" smtClean="0"/>
              <a:t>Награждена </a:t>
            </a:r>
            <a:r>
              <a:rPr lang="ru-RU" dirty="0"/>
              <a:t>медалью "Золотая звезда" Героя СССР и двумя орденами Ленина</a:t>
            </a:r>
            <a:r>
              <a:rPr lang="ru-RU" dirty="0" smtClean="0"/>
              <a:t>.</a:t>
            </a:r>
          </a:p>
          <a:p>
            <a:pPr algn="ctr"/>
            <a:r>
              <a:rPr lang="ru-RU" b="1" dirty="0" smtClean="0"/>
              <a:t>Лучшая </a:t>
            </a:r>
            <a:r>
              <a:rPr lang="ru-RU" b="1" dirty="0"/>
              <a:t>женщина-снайпер в истории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380013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</a:rPr>
              <a:t>Бершанская Евдокия Давыдовна </a:t>
            </a:r>
            <a:endParaRPr lang="ru-RU" dirty="0"/>
          </a:p>
        </p:txBody>
      </p:sp>
      <p:pic>
        <p:nvPicPr>
          <p:cNvPr id="2050" name="Picture 2" descr="C:\Users\A0188\Desktop\bershan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971600" y="1340768"/>
            <a:ext cx="3168352" cy="451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11960" y="1196752"/>
            <a:ext cx="4464496" cy="4990688"/>
          </a:xfrm>
        </p:spPr>
        <p:txBody>
          <a:bodyPr>
            <a:normAutofit fontScale="77500" lnSpcReduction="20000"/>
          </a:bodyPr>
          <a:lstStyle/>
          <a:p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Гвардии подполковник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 1932 году окончила авиационную школу лётчиков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С 1933 года работала лётчиком - инструктором в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Батайской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авиашколе.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Участница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Великой Отечественной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войны с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февраля 1942 года.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Была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командиром женского 588-го ( 46-го Гвардейского Таманского ) ночного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лёгкобомбардировочного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полка.</a:t>
            </a:r>
          </a:p>
          <a:p>
            <a:pPr algn="just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Лично выполнила 20 боевых вылетов. Под её командованием полк совершил 23672 боевых вылета, сбросил на противника более 3000 тонн бомб. 23 лётчицы полка стали Героями Советского Союза.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28313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b="1" dirty="0"/>
              <a:t>Валентина Терешкова</a:t>
            </a:r>
            <a:br>
              <a:rPr lang="ru-RU" sz="4400" b="1" dirty="0"/>
            </a:br>
            <a:endParaRPr lang="ru-RU" sz="4400" dirty="0"/>
          </a:p>
        </p:txBody>
      </p:sp>
      <p:pic>
        <p:nvPicPr>
          <p:cNvPr id="5" name="Picture 8" descr="2007030753814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3096344" cy="4790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60032" y="980728"/>
            <a:ext cx="3888432" cy="5616624"/>
          </a:xfrm>
        </p:spPr>
        <p:txBody>
          <a:bodyPr>
            <a:normAutofit fontScale="55000" lnSpcReduction="20000"/>
          </a:bodyPr>
          <a:lstStyle/>
          <a:p>
            <a:pPr algn="just"/>
            <a:endParaRPr lang="ru-RU" sz="3200" b="1" dirty="0" smtClean="0"/>
          </a:p>
          <a:p>
            <a:pPr algn="just"/>
            <a:r>
              <a:rPr lang="ru-RU" sz="3200" b="1" dirty="0" smtClean="0"/>
              <a:t>“</a:t>
            </a:r>
            <a:r>
              <a:rPr lang="ru-RU" sz="3200" b="1" dirty="0"/>
              <a:t>Ее позывные “Чайка</a:t>
            </a:r>
            <a:r>
              <a:rPr lang="ru-RU" sz="3200" b="1" dirty="0" smtClean="0"/>
              <a:t>”</a:t>
            </a:r>
          </a:p>
          <a:p>
            <a:pPr algn="just"/>
            <a:r>
              <a:rPr lang="ru-RU" sz="3200" dirty="0" smtClean="0"/>
              <a:t>Первая женщина- космонавт.</a:t>
            </a:r>
          </a:p>
          <a:p>
            <a:r>
              <a:rPr lang="ru-RU" sz="3200" dirty="0"/>
              <a:t>: В 2012 году первая женщина-космонавт Земли, Герой Советского Союза, Валентина Терешкова отмечает 75-летний юбилей. В июне 1963 года о русской "Чайке" (позывной Терешковой) узнали во всех уголках планеты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Судьба простой девушки из крестьянской семьи, которая после окончания вечерней школы рабочей молодежи трудилась на ткацкой фабрике, а потом взлетела к звездам, стала "легендой о космической Золушке</a:t>
            </a:r>
            <a:r>
              <a:rPr lang="ru-RU" sz="3200" dirty="0" smtClean="0"/>
              <a:t>".</a:t>
            </a:r>
          </a:p>
          <a:p>
            <a:r>
              <a:rPr lang="ru-RU" sz="3200" dirty="0" smtClean="0"/>
              <a:t>В 70 лет она до сих пор играет с внуками в футбол.</a:t>
            </a:r>
            <a:endParaRPr lang="ru-RU" sz="3200" dirty="0"/>
          </a:p>
          <a:p>
            <a:endParaRPr lang="ru-RU" b="1" dirty="0"/>
          </a:p>
          <a:p>
            <a:pPr>
              <a:buNone/>
            </a:pPr>
            <a:r>
              <a:rPr lang="ru-RU" b="1" dirty="0"/>
              <a:t>  </a:t>
            </a:r>
            <a:endParaRPr lang="ru-RU" b="1" dirty="0" smtClean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124354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 smtClean="0"/>
              <a:t>Ирина  Александровна Винер</a:t>
            </a:r>
            <a:endParaRPr lang="ru-RU" sz="44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289680" cy="4846672"/>
          </a:xfrm>
        </p:spPr>
        <p:txBody>
          <a:bodyPr>
            <a:noAutofit/>
          </a:bodyPr>
          <a:lstStyle/>
          <a:p>
            <a:r>
              <a:rPr lang="ru-RU" sz="1800" dirty="0"/>
              <a:t>Главный тренер сборной России по художественной гимнастике, президент Всероссийской федерации художественной </a:t>
            </a:r>
            <a:r>
              <a:rPr lang="ru-RU" sz="1800" dirty="0" smtClean="0"/>
              <a:t>гимнастики</a:t>
            </a:r>
          </a:p>
          <a:p>
            <a:r>
              <a:rPr lang="ru-RU" sz="1800" dirty="0" smtClean="0"/>
              <a:t>Ирина </a:t>
            </a:r>
            <a:r>
              <a:rPr lang="ru-RU" sz="1800" dirty="0"/>
              <a:t>Александровна удостоена почетного звания "Заслуженный тренер России", награждена российским орденом Почета, она доктор физического воспитания, профессор. </a:t>
            </a:r>
            <a:br>
              <a:rPr lang="ru-RU" sz="1800" dirty="0"/>
            </a:br>
            <a:r>
              <a:rPr lang="ru-RU" sz="1800" dirty="0" smtClean="0"/>
              <a:t>Всероссийская </a:t>
            </a:r>
            <a:r>
              <a:rPr lang="ru-RU" sz="1800" dirty="0"/>
              <a:t>Академия бизнеса и предпринимательства и Международная ассоциация журналистов "АСМО-пресс" включили И.А. Винер в уникальное издание - альманах Золотой серии </a:t>
            </a:r>
            <a:r>
              <a:rPr lang="ru-RU" sz="1800" b="1" dirty="0"/>
              <a:t>"Знаменитые женщины России".</a:t>
            </a:r>
          </a:p>
        </p:txBody>
      </p:sp>
      <p:pic>
        <p:nvPicPr>
          <p:cNvPr id="1026" name="Picture 2" descr="C:\Users\1\Desktop\Irina-Viner-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412776"/>
            <a:ext cx="3494506" cy="4752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24070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 Для Презентации По Экологии - font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5" descr="Картинка 2 из 8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8920"/>
            <a:ext cx="3157605" cy="297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Картинка 7 из 150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2736304" cy="342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big_1187197314_1187197107_copyofnicsbeautyearth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3812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899592" y="0"/>
            <a:ext cx="7344816" cy="263691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effectLst/>
              </a:rPr>
              <a:t>Мы рассказали вам о прекрасных женщинах, которые оставили и оставляют свой след в истории нашего государства. О женщинах, чье мужество не может </a:t>
            </a:r>
            <a:r>
              <a:rPr lang="ru-RU" sz="2400" b="1" dirty="0" smtClean="0">
                <a:effectLst/>
              </a:rPr>
              <a:t>оставить </a:t>
            </a:r>
            <a:r>
              <a:rPr lang="ru-RU" sz="2400" b="1" dirty="0">
                <a:effectLst/>
              </a:rPr>
              <a:t>никого равнодушным</a:t>
            </a:r>
            <a:r>
              <a:rPr lang="ru-RU" sz="240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532318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853</TotalTime>
  <Words>563</Words>
  <Application>Microsoft Office PowerPoint</Application>
  <PresentationFormat>Экран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Зоя Космодемьянская</vt:lpstr>
      <vt:lpstr>Людмила Павличенко</vt:lpstr>
      <vt:lpstr>Бершанская Евдокия Давыдовна </vt:lpstr>
      <vt:lpstr>Валентина Терешкова </vt:lpstr>
      <vt:lpstr>Ирина  Александровна Винер</vt:lpstr>
      <vt:lpstr>Мы рассказали вам о прекрасных женщинах, которые оставили и оставляют свой след в истории нашего государства. О женщинах, чье мужество не может оставить никого равнодушным.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«Великие женщины России.  Женские образы в искусстве.» </dc:title>
  <dc:creator>Разова В.А.</dc:creator>
  <cp:lastModifiedBy>1</cp:lastModifiedBy>
  <cp:revision>87</cp:revision>
  <dcterms:created xsi:type="dcterms:W3CDTF">2013-03-05T09:02:26Z</dcterms:created>
  <dcterms:modified xsi:type="dcterms:W3CDTF">2021-03-01T08:38:31Z</dcterms:modified>
</cp:coreProperties>
</file>