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64" r:id="rId4"/>
    <p:sldId id="259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6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6" autoAdjust="0"/>
    <p:restoredTop sz="47602" autoAdjust="0"/>
  </p:normalViewPr>
  <p:slideViewPr>
    <p:cSldViewPr>
      <p:cViewPr varScale="1">
        <p:scale>
          <a:sx n="92" d="100"/>
          <a:sy n="92" d="100"/>
        </p:scale>
        <p:origin x="1027" y="23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5D66794-EA21-43B7-B8D1-BBA3ADA7A8C6}" type="datetimeFigureOut">
              <a:rPr lang="ru-RU" smtClean="0"/>
              <a:t>26.05.2026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84393C8-F737-4C95-AE79-62BEC41A40CA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9712" y="2420888"/>
            <a:ext cx="6478488" cy="1558074"/>
          </a:xfrm>
        </p:spPr>
        <p:txBody>
          <a:bodyPr>
            <a:normAutofit fontScale="90000"/>
          </a:bodyPr>
          <a:lstStyle/>
          <a:p>
            <a:r>
              <a:rPr lang="ru-RU" smtClean="0">
                <a:solidFill>
                  <a:schemeClr val="accent2"/>
                </a:solidFill>
                <a:cs typeface="Kartika" panose="02020503030404060203" pitchFamily="18" charset="0"/>
              </a:rPr>
              <a:t>НРАВСТВЕННО - ПАТРИОТИЧЕСКОЕ </a:t>
            </a:r>
            <a:r>
              <a:rPr lang="ru-RU" dirty="0" smtClean="0">
                <a:solidFill>
                  <a:schemeClr val="accent2"/>
                </a:solidFill>
                <a:cs typeface="Kartika" panose="02020503030404060203" pitchFamily="18" charset="0"/>
              </a:rPr>
              <a:t>ВОСПИТАНИЕ ДЕТЕЙ МЛАДШЕГО ДОШКОЛЬНОГО ВОЗРАСТА</a:t>
            </a:r>
            <a:endParaRPr lang="ru-RU" dirty="0">
              <a:solidFill>
                <a:schemeClr val="accent2"/>
              </a:solidFill>
              <a:cs typeface="Kartika" panose="020205030304040602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732240" y="4653136"/>
            <a:ext cx="2160240" cy="108012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воспитатели:</a:t>
            </a:r>
          </a:p>
          <a:p>
            <a:r>
              <a:rPr lang="ru-RU" dirty="0" err="1" smtClean="0"/>
              <a:t>Шихалиева</a:t>
            </a:r>
            <a:r>
              <a:rPr lang="ru-RU" dirty="0" smtClean="0"/>
              <a:t> А.И.</a:t>
            </a:r>
          </a:p>
          <a:p>
            <a:r>
              <a:rPr lang="ru-RU" dirty="0" smtClean="0"/>
              <a:t>Разина О.В.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188639"/>
            <a:ext cx="61206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solidFill>
                  <a:prstClr val="black"/>
                </a:solidFill>
              </a:rPr>
              <a:t>Муниципальное автономное дошкольное образовательное учреждение «Детский сад № 65»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6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475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ru-RU" dirty="0" smtClean="0"/>
              <a:t>- </a:t>
            </a:r>
            <a:r>
              <a:rPr lang="ru-RU" dirty="0"/>
              <a:t>Прививать любовь </a:t>
            </a:r>
            <a:r>
              <a:rPr lang="ru-RU" dirty="0" smtClean="0"/>
              <a:t>к своей семье, дому, детскому саду, родному городу, Родине.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 smtClean="0"/>
              <a:t>- </a:t>
            </a:r>
            <a:r>
              <a:rPr lang="ru-RU" dirty="0"/>
              <a:t>Знакомить </a:t>
            </a:r>
            <a:r>
              <a:rPr lang="ru-RU" b="1" dirty="0"/>
              <a:t>детей</a:t>
            </a:r>
            <a:r>
              <a:rPr lang="ru-RU" dirty="0"/>
              <a:t> с народными традициями, обычаями.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 smtClean="0"/>
              <a:t>- Формировать </a:t>
            </a:r>
            <a:r>
              <a:rPr lang="ru-RU" dirty="0"/>
              <a:t>у </a:t>
            </a:r>
            <a:r>
              <a:rPr lang="ru-RU" b="1" dirty="0"/>
              <a:t>детей</a:t>
            </a:r>
            <a:r>
              <a:rPr lang="ru-RU" dirty="0"/>
              <a:t> проявление сострадания, заботливости, внимательности к родным и близким, друзьям и сверстникам, к тем, кто о них заботится</a:t>
            </a:r>
            <a:r>
              <a:rPr lang="ru-RU" dirty="0" smtClean="0"/>
              <a:t>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 smtClean="0"/>
              <a:t> -</a:t>
            </a:r>
            <a:r>
              <a:rPr lang="ru-RU" dirty="0"/>
              <a:t> Воспитывать бережное отношение к природе и всему живому.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95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908720"/>
            <a:ext cx="7467600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ru-RU" dirty="0" smtClean="0">
                <a:solidFill>
                  <a:schemeClr val="accent2"/>
                </a:solidFill>
              </a:rPr>
              <a:t>Работа по нравственно-патриотическому воспитанию представлена следующими блоками: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2420888"/>
            <a:ext cx="7467600" cy="4053064"/>
          </a:xfrm>
        </p:spPr>
        <p:txBody>
          <a:bodyPr/>
          <a:lstStyle/>
          <a:p>
            <a:pPr algn="ctr">
              <a:buFont typeface="Wingdings" panose="05000000000000000000" pitchFamily="2" charset="2"/>
              <a:buChar char="v"/>
            </a:pPr>
            <a:r>
              <a:rPr lang="ru-RU" dirty="0" smtClean="0"/>
              <a:t>«Моя семья»;</a:t>
            </a:r>
          </a:p>
          <a:p>
            <a:pPr algn="ctr">
              <a:buFont typeface="Wingdings" panose="05000000000000000000" pitchFamily="2" charset="2"/>
              <a:buChar char="v"/>
            </a:pPr>
            <a:r>
              <a:rPr lang="ru-RU" dirty="0" smtClean="0"/>
              <a:t>«Мой детский сад»;</a:t>
            </a:r>
          </a:p>
          <a:p>
            <a:pPr algn="ctr">
              <a:buFont typeface="Wingdings" panose="05000000000000000000" pitchFamily="2" charset="2"/>
              <a:buChar char="v"/>
            </a:pPr>
            <a:r>
              <a:rPr lang="ru-RU" dirty="0" smtClean="0"/>
              <a:t>«Мой город»;</a:t>
            </a:r>
          </a:p>
          <a:p>
            <a:pPr algn="ctr">
              <a:buFont typeface="Wingdings" panose="05000000000000000000" pitchFamily="2" charset="2"/>
              <a:buChar char="v"/>
            </a:pPr>
            <a:r>
              <a:rPr lang="ru-RU" dirty="0" smtClean="0"/>
              <a:t>«Страна, ее столица, символика»;</a:t>
            </a:r>
          </a:p>
          <a:p>
            <a:pPr algn="ctr">
              <a:buFont typeface="Wingdings" panose="05000000000000000000" pitchFamily="2" charset="2"/>
              <a:buChar char="v"/>
            </a:pPr>
            <a:r>
              <a:rPr lang="ru-RU" dirty="0" smtClean="0"/>
              <a:t>«Работа с родителями»</a:t>
            </a:r>
          </a:p>
          <a:p>
            <a:pPr algn="ctr">
              <a:buFont typeface="Wingdings" panose="05000000000000000000" pitchFamily="2" charset="2"/>
              <a:buChar char="v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642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87208" cy="63408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Дом в котором я живу</a:t>
            </a:r>
            <a:endParaRPr lang="ru-RU" sz="32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" t="-1935" b="6622"/>
          <a:stretch/>
        </p:blipFill>
        <p:spPr>
          <a:xfrm rot="10800000">
            <a:off x="5652120" y="1844824"/>
            <a:ext cx="2840183" cy="36928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5369">
            <a:off x="827583" y="1268760"/>
            <a:ext cx="3360373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AutoShape 2" descr="https://sun9-41.userapi.com/s/v1/ig2/5hkzIc1plz5PYUf6FgaBGxD_hRQCcq2z8SSxeEIRlyjKbeIq_NqbhWd5Lw9At4aOY6qaqWu95OHNte-S1COzAbby.jpg?quality=95&amp;as=32x24,48x36,72x54,108x81,160x120,240x180,360x270,480x360,540x405,640x480,720x540,1080x810,1280x960,1440x1080,2560x1920&amp;from=bu&amp;cs=2560x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691272"/>
            <a:ext cx="3360374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38225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71184" cy="562074"/>
          </a:xfrm>
        </p:spPr>
        <p:txBody>
          <a:bodyPr/>
          <a:lstStyle/>
          <a:p>
            <a:pPr algn="ctr"/>
            <a:r>
              <a:rPr lang="ru-RU" b="1" dirty="0" smtClean="0"/>
              <a:t>Детям о семье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97932" y="260648"/>
            <a:ext cx="5616625" cy="74888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39321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562074"/>
          </a:xfrm>
        </p:spPr>
        <p:txBody>
          <a:bodyPr/>
          <a:lstStyle/>
          <a:p>
            <a:pPr algn="ctr"/>
            <a:r>
              <a:rPr lang="ru-RU" b="1" dirty="0" smtClean="0"/>
              <a:t>Россия Родина моя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4" t="5019" r="11997" b="420"/>
          <a:stretch/>
        </p:blipFill>
        <p:spPr>
          <a:xfrm rot="272599">
            <a:off x="5220072" y="1196752"/>
            <a:ext cx="3096344" cy="46085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4580">
            <a:off x="675202" y="1052736"/>
            <a:ext cx="3474132" cy="26055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769" y="3891158"/>
            <a:ext cx="3528392" cy="26462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319188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31224" cy="562074"/>
          </a:xfrm>
        </p:spPr>
        <p:txBody>
          <a:bodyPr/>
          <a:lstStyle/>
          <a:p>
            <a:pPr algn="ctr"/>
            <a:r>
              <a:rPr lang="ru-RU" dirty="0" smtClean="0"/>
              <a:t>Моя семья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796835"/>
            <a:ext cx="4638195" cy="34786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008788"/>
            <a:ext cx="2891813" cy="21688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56" y="4149080"/>
            <a:ext cx="2999317" cy="2249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87409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15200" cy="706090"/>
          </a:xfrm>
        </p:spPr>
        <p:txBody>
          <a:bodyPr/>
          <a:lstStyle/>
          <a:p>
            <a:pPr algn="ctr"/>
            <a:r>
              <a:rPr lang="ru-RU" b="1" dirty="0" smtClean="0"/>
              <a:t>патриотизм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30751" y="671981"/>
            <a:ext cx="2538281" cy="33843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AutoShape 2" descr="https://sun9-59.userapi.com/s/v1/ig2/q4YfFYUnNcylIrE0fVwSKIb1B8UW8JM21fTyF0T41QG1wCtHI7Rzy7eNKo178J1jxM-GMUjpoeeib5vk7G3pkjeV.jpg?quality=95&amp;as=32x24,48x36,72x54,108x81,160x120,240x180,360x270,480x360,540x405,640x480,720x540,1080x810,1280x960,1440x1080,2560x1920&amp;from=bu&amp;cs=2560x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897560"/>
            <a:ext cx="2808312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933056"/>
            <a:ext cx="3611893" cy="27089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26805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83152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картинки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34899">
            <a:off x="4571659" y="456597"/>
            <a:ext cx="2889466" cy="38526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2751940" cy="36692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861048"/>
            <a:ext cx="3744416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14033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634082"/>
          </a:xfrm>
        </p:spPr>
        <p:txBody>
          <a:bodyPr/>
          <a:lstStyle/>
          <a:p>
            <a:r>
              <a:rPr lang="ru-RU" b="1" dirty="0" smtClean="0"/>
              <a:t>Игры Родина моя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87380" y="472211"/>
            <a:ext cx="2732038" cy="36427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0728"/>
            <a:ext cx="3641922" cy="27314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077072"/>
            <a:ext cx="3384376" cy="25382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69729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44203" y="3004330"/>
            <a:ext cx="2980065" cy="397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AutoShape 2" descr="https://sun9-56.userapi.com/s/v1/ig2/Cz6Ve8LEN94VRMSAHIgRlr43PuiWRpst8JJabJMWMIBWx45TA_iy6LptvoEtJ5xFKnQ2fiE-P1ksd0aLngwjnD9N.jpg?quality=95&amp;as=32x24,48x36,72x54,108x81,160x120,240x180,360x270,480x360,540x405,640x480,720x540,1080x810,1280x960,1440x1080,2560x1920&amp;from=bu&amp;cs=2560x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11" y="282400"/>
            <a:ext cx="3725252" cy="27939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30" y="3620282"/>
            <a:ext cx="3754734" cy="28160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525" y="332655"/>
            <a:ext cx="3758297" cy="28187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86646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562074"/>
          </a:xfrm>
        </p:spPr>
        <p:txBody>
          <a:bodyPr/>
          <a:lstStyle/>
          <a:p>
            <a:r>
              <a:rPr lang="ru-RU" b="1" dirty="0" smtClean="0"/>
              <a:t>Игра с фонарем 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404266" y="625817"/>
            <a:ext cx="1920577" cy="25607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80728"/>
            <a:ext cx="2787774" cy="37170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162" y="2492896"/>
            <a:ext cx="2356819" cy="31424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303533"/>
            <a:ext cx="2088232" cy="31882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86074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71184" cy="778098"/>
          </a:xfrm>
        </p:spPr>
        <p:txBody>
          <a:bodyPr/>
          <a:lstStyle/>
          <a:p>
            <a:r>
              <a:rPr lang="ru-RU" b="1" dirty="0" smtClean="0"/>
              <a:t>Консультация для родителей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0990">
            <a:off x="5166575" y="1538472"/>
            <a:ext cx="3077551" cy="41034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0513">
            <a:off x="1124131" y="1717406"/>
            <a:ext cx="2962672" cy="395022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35099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41805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Моя семья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52" y="980728"/>
            <a:ext cx="2808311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783496">
            <a:off x="3789951" y="1100891"/>
            <a:ext cx="3917032" cy="5222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909374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 город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700808"/>
            <a:ext cx="2559731" cy="34129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26" y="692696"/>
            <a:ext cx="3923928" cy="29429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429000"/>
            <a:ext cx="3744416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9843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15200" cy="41805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сказки</a:t>
            </a:r>
            <a:endParaRPr lang="ru-RU" sz="28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932040" y="1556792"/>
            <a:ext cx="3655218" cy="48736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5596">
            <a:off x="827584" y="980728"/>
            <a:ext cx="3898776" cy="29240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8901">
            <a:off x="775890" y="4192842"/>
            <a:ext cx="3928766" cy="29465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006970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634082"/>
          </a:xfrm>
        </p:spPr>
        <p:txBody>
          <a:bodyPr/>
          <a:lstStyle/>
          <a:p>
            <a:pPr algn="ctr"/>
            <a:r>
              <a:rPr lang="ru-RU" b="1" dirty="0" smtClean="0"/>
              <a:t>Мой любимый детский сад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038436"/>
            <a:ext cx="3686538" cy="27649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82269">
            <a:off x="611560" y="3994506"/>
            <a:ext cx="3707904" cy="27809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4105">
            <a:off x="4788024" y="3960761"/>
            <a:ext cx="3600400" cy="2700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528927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49836" y="-711143"/>
            <a:ext cx="5955818" cy="79410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829410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87208" cy="56207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Наш уголок «Наша родина Россия»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61" y="1216152"/>
            <a:ext cx="2734524" cy="49055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421" y="3941676"/>
            <a:ext cx="2187243" cy="29163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562" y="1374671"/>
            <a:ext cx="1851670" cy="24688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905" y="1533054"/>
            <a:ext cx="2712796" cy="41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461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44824"/>
            <a:ext cx="714399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336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785</TotalTime>
  <Words>173</Words>
  <Application>Microsoft Office PowerPoint</Application>
  <PresentationFormat>Экран (4:3)</PresentationFormat>
  <Paragraphs>30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Century Schoolbook</vt:lpstr>
      <vt:lpstr>Courier New</vt:lpstr>
      <vt:lpstr>Kartika</vt:lpstr>
      <vt:lpstr>Wingdings</vt:lpstr>
      <vt:lpstr>Wingdings 2</vt:lpstr>
      <vt:lpstr>Эркер</vt:lpstr>
      <vt:lpstr>НРАВСТВЕННО - ПАТРИОТИЧЕСКОЕ ВОСПИТАНИЕ ДЕТЕЙ МЛАДШЕГО ДОШКОЛЬНОГО ВОЗРАСТА</vt:lpstr>
      <vt:lpstr>Презентация PowerPoint</vt:lpstr>
      <vt:lpstr>ЗАДАЧИ:</vt:lpstr>
      <vt:lpstr>Работа по нравственно-патриотическому воспитанию представлена следующими блоками:</vt:lpstr>
      <vt:lpstr>Дом в котором я живу</vt:lpstr>
      <vt:lpstr>Детям о семье</vt:lpstr>
      <vt:lpstr>Россия Родина моя</vt:lpstr>
      <vt:lpstr>Моя семья</vt:lpstr>
      <vt:lpstr>патриотизм</vt:lpstr>
      <vt:lpstr>картинки</vt:lpstr>
      <vt:lpstr>Игры Родина моя</vt:lpstr>
      <vt:lpstr>Презентация PowerPoint</vt:lpstr>
      <vt:lpstr>Игра с фонарем </vt:lpstr>
      <vt:lpstr>Консультация для родителей</vt:lpstr>
      <vt:lpstr>Моя семья</vt:lpstr>
      <vt:lpstr>Наш город</vt:lpstr>
      <vt:lpstr>сказки</vt:lpstr>
      <vt:lpstr>Мой любимый детский сад</vt:lpstr>
      <vt:lpstr>Презентация PowerPoint</vt:lpstr>
      <vt:lpstr>Наш уголок «Наша родина Россия»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УГОЛОК ПАТРИОТИЧЕСКОГО ВОСПИТАНИЯ  вторая младшая группа</dc:title>
  <dc:creator>Админ</dc:creator>
  <cp:lastModifiedBy>Асият Имировна</cp:lastModifiedBy>
  <cp:revision>43</cp:revision>
  <dcterms:created xsi:type="dcterms:W3CDTF">2018-01-31T15:21:47Z</dcterms:created>
  <dcterms:modified xsi:type="dcterms:W3CDTF">2026-05-26T07:34:04Z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429510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