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61" r:id="rId4"/>
    <p:sldId id="260" r:id="rId5"/>
    <p:sldId id="262" r:id="rId6"/>
    <p:sldId id="263" r:id="rId7"/>
    <p:sldId id="264" r:id="rId8"/>
    <p:sldId id="266" r:id="rId9"/>
    <p:sldId id="279" r:id="rId10"/>
    <p:sldId id="267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80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-629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91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85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72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45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57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51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71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805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5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64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66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334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396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49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9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41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5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34E505D-09D2-40C9-B1D3-1F7A13DC7FD8}" type="datetimeFigureOut">
              <a:rPr lang="ru-RU" smtClean="0"/>
              <a:t>26.08.2024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E1098-7A1B-43C2-97C7-FB8926415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6870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  <p:sldLayoutId id="2147483777" r:id="rId17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0C7468-2CFD-4F96-BE43-35C8FA604B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>
                <a:latin typeface="Times New Roman" pitchFamily="18" charset="0"/>
                <a:cs typeface="Times New Roman" pitchFamily="18" charset="0"/>
              </a:rPr>
              <a:t>Мастер- класс </a:t>
            </a:r>
            <a:r>
              <a:rPr lang="ru-RU" sz="6600" b="1" dirty="0">
                <a:solidFill>
                  <a:schemeClr val="accent1"/>
                </a:solidFill>
                <a:highlight>
                  <a:srgbClr val="FFFF00"/>
                </a:highlight>
                <a:latin typeface="Times New Roman" pitchFamily="18" charset="0"/>
                <a:cs typeface="Times New Roman" pitchFamily="18" charset="0"/>
              </a:rPr>
              <a:t>«Осенние листья из фетра»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8F54EEB-F278-44E4-8708-3061C02281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r"/>
            <a:endParaRPr lang="ru-RU" sz="28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Юмагулова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Лэйсан</a:t>
            </a: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Рафиковна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2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д/с  «Звездный» </a:t>
            </a:r>
          </a:p>
          <a:p>
            <a:pPr algn="r"/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356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2CF93E-0870-4AAB-8F4B-E0E682B6A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Picture background">
            <a:extLst>
              <a:ext uri="{FF2B5EF4-FFF2-40B4-BE49-F238E27FC236}">
                <a16:creationId xmlns:a16="http://schemas.microsoft.com/office/drawing/2014/main" xmlns="" id="{E17626A7-482E-42D9-9064-EBC30F2C299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785" y="204717"/>
            <a:ext cx="11128611" cy="6141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8182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1802F05-3FF1-4D00-A492-24E124365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9BE444D5-3427-4959-87B2-1F7DE8DF57EA}"/>
              </a:ext>
            </a:extLst>
          </p:cNvPr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251" y="365125"/>
            <a:ext cx="5795749" cy="5940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Объект 3" descr="Мастер-класс по изготовлению украшения &quot;Осенние листочки&quot; из фетра (8 фото). Вос">
            <a:extLst>
              <a:ext uri="{FF2B5EF4-FFF2-40B4-BE49-F238E27FC236}">
                <a16:creationId xmlns:a16="http://schemas.microsoft.com/office/drawing/2014/main" xmlns="" id="{BEDBF6A2-8F2C-42DA-A770-EE6405C0B355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651" y="365125"/>
            <a:ext cx="5567149" cy="5940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0298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663FC9E-3B98-47B0-9B06-B00029FA6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1DC92767-1EC3-44BE-9501-73B207CE2208}"/>
              </a:ext>
            </a:extLst>
          </p:cNvPr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8615" y="365125"/>
            <a:ext cx="5653587" cy="5967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6398D400-6278-4A29-B3C4-FCF765E3515D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2" y="365125"/>
            <a:ext cx="5181598" cy="5967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890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D17BE30C-0D49-4621-A5C9-87A1C327DC73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684" y="327546"/>
            <a:ext cx="10836322" cy="6196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692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4E6F7947-B94B-4BE2-BF60-351D5D0496BC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55" y="245660"/>
            <a:ext cx="11095630" cy="6182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43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F8740DD9-F9A2-4DF8-A53A-B212DA431EC9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1821" y="395785"/>
            <a:ext cx="10590663" cy="6114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546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89C978-2053-410B-83E1-D2D76CEDD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 descr="Выкройка листочка из фетра">
            <a:extLst>
              <a:ext uri="{FF2B5EF4-FFF2-40B4-BE49-F238E27FC236}">
                <a16:creationId xmlns:a16="http://schemas.microsoft.com/office/drawing/2014/main" xmlns="" id="{B03CC352-5862-4D58-9A2A-C2E897D55CB4}"/>
              </a:ext>
            </a:extLst>
          </p:cNvPr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603" y="365125"/>
            <a:ext cx="5809397" cy="5926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3B08A47E-9054-48EE-A330-436DB01BCAE8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65125"/>
            <a:ext cx="5257800" cy="59264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9091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1B704A98-F20C-4318-BCD0-29D672CB8D71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137" y="518615"/>
            <a:ext cx="11464119" cy="59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1650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41C3604B-9AE5-4660-90DA-18EE9BE4EBCA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810" y="532262"/>
            <a:ext cx="10549718" cy="5650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302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AA79C0E-E5D4-4918-AD3B-6F1705764995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6036" y="559558"/>
            <a:ext cx="11000095" cy="5827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055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B8F15DA0-6213-4FD9-B20B-AEA6D9802AB7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5343" y="450376"/>
            <a:ext cx="10549719" cy="5936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758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D6E55D81-0E10-408C-9A61-E861EA4129B7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6162" y="464024"/>
            <a:ext cx="10645254" cy="5909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540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0AC3AE53-240F-45F3-AC8C-DB38D86AECE8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934" y="477672"/>
            <a:ext cx="10290412" cy="5936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267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10A64A95-6F46-4311-8545-E3894688139D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8991" y="518615"/>
            <a:ext cx="10290412" cy="5991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692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xmlns="" id="{13E70F37-ECBA-46C6-81EA-28A687B5B862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275" y="458787"/>
            <a:ext cx="10972800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502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B0BBFE6-8275-4463-ADDF-13F6B9C8FEA9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445" y="368489"/>
            <a:ext cx="11191164" cy="6209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6763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917C56C-5D49-4882-89BC-A2F69D1D2035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729" y="532263"/>
            <a:ext cx="11382232" cy="5950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594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46FBDEC9-04B9-4569-A349-80DE71EA3BAE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388" y="532263"/>
            <a:ext cx="10877266" cy="5977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6345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A569FF1-534A-49C4-9FCD-F41ADC151928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6036" y="423081"/>
            <a:ext cx="10863618" cy="601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6874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1E4C53-D647-49EE-8281-57F77AB53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b="1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</a:rPr>
              <a:t>Спасибо за внимание !</a:t>
            </a:r>
            <a:endParaRPr lang="ru-RU" dirty="0"/>
          </a:p>
        </p:txBody>
      </p:sp>
      <p:pic>
        <p:nvPicPr>
          <p:cNvPr id="4" name="Picture 2" descr="http://wnature.net/pictures/2014/02/309/yarkie-tsvety-na-polyane-v-razmytii.jpg">
            <a:extLst>
              <a:ext uri="{FF2B5EF4-FFF2-40B4-BE49-F238E27FC236}">
                <a16:creationId xmlns:a16="http://schemas.microsoft.com/office/drawing/2014/main" xmlns="" id="{DBA598AF-88E9-4BE5-A4E4-22E3E83BC80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220278" y="2052638"/>
            <a:ext cx="6713219" cy="41957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0253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reveal/>
      </p:transition>
    </mc:Choice>
    <mc:Fallback xmlns="">
      <p:transition spd="slow" advTm="4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62</TotalTime>
  <Words>22</Words>
  <Application>Microsoft Office PowerPoint</Application>
  <PresentationFormat>Произвольный</PresentationFormat>
  <Paragraphs>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Ион</vt:lpstr>
      <vt:lpstr>Мастер- класс «Осенние листья из фетра»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 класс «Осенние листья из фетра»</dc:title>
  <dc:creator>Aidar Umagulov</dc:creator>
  <cp:lastModifiedBy>1</cp:lastModifiedBy>
  <cp:revision>8</cp:revision>
  <dcterms:created xsi:type="dcterms:W3CDTF">2024-08-25T17:44:28Z</dcterms:created>
  <dcterms:modified xsi:type="dcterms:W3CDTF">2024-08-26T09:27:21Z</dcterms:modified>
</cp:coreProperties>
</file>