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4" r:id="rId8"/>
    <p:sldId id="263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4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9;&#1077;&#1084;&#1077;&#1081;&#1085;&#1099;&#1081;%20&#1082;&#1083;&#1091;&#1073;%20&#1075;&#1072;&#1088;&#1084;&#1086;&#1085;&#1080;&#1103;\&#1086;&#1079;&#1086;&#1088;&#1085;&#1099;&#1077;%20&#1085;&#1086;&#1090;&#1082;&#1080;\Shopen%20-%20&#1064;&#1086;&#1087;&#1077;&#1085;%20&#1042;&#1077;&#1089;&#1077;&#1085;&#1085;&#1080;&#1081;%20&#1074;&#1072;&#1083;&#1100;&#1089;.mp4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joy-joy.ru/image/cache/catalog/photoproduct/tpg/2/748374836-tpg_12671-poster-gorizontalnyj-tpg_12671-700x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35696" y="0"/>
            <a:ext cx="56886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Детско-родительский клуб «Гармония»</a:t>
            </a:r>
          </a:p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«Озорные нотки»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5517232"/>
            <a:ext cx="3977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Музыкальный руководитель 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Орлова Наталья Анатольевна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sts.uz.ua/var/ezwebin_site/storage/images/sts/proekty/mega_proekt_uzhgorod_polonyna_runa/fotomaterialy/polonyna_runa/doroga_v_vesennem_cvetu_t_polyana/42419-1-rus-RU/doroga_v_vesennem_cvetu_t_polyana_slimboxfullscre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4340"/>
            <a:ext cx="9144000" cy="6912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avatars.mds.yandex.net/get-pdb/1517052/32e54407-9dfc-4a49-89a8-97dc38d7e026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fotodes.ru/upload/img13438145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8" name="Picture 4" descr="https://avatars.mds.yandex.net/get-pdb/1044853/f4f9e4fc-bf70-4c83-bfea-5c40eea5a68e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130" y="0"/>
            <a:ext cx="9150130" cy="6858000"/>
          </a:xfrm>
          <a:prstGeom prst="rect">
            <a:avLst/>
          </a:prstGeom>
          <a:noFill/>
        </p:spPr>
      </p:pic>
      <p:pic>
        <p:nvPicPr>
          <p:cNvPr id="26630" name="Picture 6" descr="https://c.wallhere.com/photos/db/75/leaves-101640.jpg!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32" name="Picture 8" descr="https://avatars.mds.yandex.net/get-pdb/368827/366c2c27-066c-40e7-9261-f0f7de5d7fa0/s1200?webp=fa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040"/>
            <a:ext cx="9143999" cy="6832960"/>
          </a:xfrm>
          <a:prstGeom prst="rect">
            <a:avLst/>
          </a:prstGeom>
          <a:noFill/>
        </p:spPr>
      </p:pic>
      <p:pic>
        <p:nvPicPr>
          <p:cNvPr id="26634" name="Picture 10" descr="http://itd3.mycdn.me/image?id=859004914895&amp;t=20&amp;plc=WEB&amp;tkn=*jg_Coml9weGQfD4X49_Ix4A4VI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42" name="Picture 18" descr="https://image.freepik.com/free-photo/retro-radial-background-orange_212801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802"/>
            <a:ext cx="9144000" cy="6851198"/>
          </a:xfrm>
          <a:prstGeom prst="rect">
            <a:avLst/>
          </a:prstGeom>
          <a:noFill/>
        </p:spPr>
      </p:pic>
      <p:pic>
        <p:nvPicPr>
          <p:cNvPr id="26644" name="Picture 20" descr="https://w-dog.ru/wallpapers/3/70/4741780740049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w-dog.ru/wallpapers/10/7/435859183878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476672"/>
            <a:ext cx="24336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красивая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3888" y="692696"/>
            <a:ext cx="24064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ласковая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28184" y="332656"/>
            <a:ext cx="20503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b="1" dirty="0" smtClean="0">
              <a:solidFill>
                <a:schemeClr val="bg1"/>
              </a:solidFill>
            </a:endParaRPr>
          </a:p>
          <a:p>
            <a:r>
              <a:rPr lang="ru-RU" sz="4400" b="1" dirty="0" smtClean="0">
                <a:solidFill>
                  <a:schemeClr val="bg1"/>
                </a:solidFill>
              </a:rPr>
              <a:t>нежная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2060848"/>
            <a:ext cx="20368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светлая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808" y="2348880"/>
            <a:ext cx="26209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добрая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2780928"/>
            <a:ext cx="3232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мелодичная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g-8.photosight.ru/2d6/6236760_x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open - Шопен Весенний валь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lants-1.ru/wp-content/uploads/2018/10/c9878f403c175ed588a28896f60fdf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67744" y="1"/>
            <a:ext cx="46085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подснежники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0"/>
            <a:ext cx="6048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b="1" dirty="0" smtClean="0">
              <a:solidFill>
                <a:schemeClr val="bg1"/>
              </a:solidFill>
            </a:endParaRPr>
          </a:p>
          <a:p>
            <a:r>
              <a:rPr lang="ru-RU" sz="4000" b="1" dirty="0" smtClean="0">
                <a:solidFill>
                  <a:schemeClr val="bg1"/>
                </a:solidFill>
              </a:rPr>
              <a:t>                              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692696"/>
            <a:ext cx="46787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Ручейки бегут, смеясь,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собираясь в лужи,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Очень радуя ребят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после зимней стужи.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84168" y="692696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u-RU" sz="2400" dirty="0" smtClean="0">
                <a:solidFill>
                  <a:schemeClr val="bg1"/>
                </a:solidFill>
              </a:rPr>
              <a:t>На полянке словно  в сказке</a:t>
            </a:r>
          </a:p>
          <a:p>
            <a:pPr lvl="1"/>
            <a:r>
              <a:rPr lang="ru-RU" sz="2400" dirty="0" smtClean="0">
                <a:solidFill>
                  <a:schemeClr val="bg1"/>
                </a:solidFill>
              </a:rPr>
              <a:t>Цветы открыли       свои глазки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nat-geo.ru/upload/iblock/e43/e43481a98f5a7a5aac5a27b87f2008b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548"/>
            <a:ext cx="9144000" cy="68665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71800" y="188640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   перелески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krestyanka.com/wp-content/uploads/2017/08/D1909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476672"/>
            <a:ext cx="3743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купальницы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boginskiy.ucoz.ru/_ph/38/57526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0"/>
            <a:ext cx="4019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калужницы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hdwallpapersrocks.com/wp-content/uploads/2013/09/Good-morning-sunshine-nature-anim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618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1484785"/>
            <a:ext cx="8208912" cy="21602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ru-RU" sz="5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Добрый день!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grandgames.net/puzzle/source/ruch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avatars.mds.yandex.net/get-pdb/1357752/35532f5b-9768-4a2a-a5a9-0a33de154386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uslide.ru/images/7/14132/960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4820" name="Picture 4" descr="https://img3.stockfresh.com/files/t/timbrk/m/33/2461238_stock-photo-music-of-rainb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300192" cy="16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548642"/>
          <a:ext cx="6096000" cy="3760716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1880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0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3798" name="Рисунок 1" descr="imag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2686050" cy="2695575"/>
          </a:xfrm>
          <a:prstGeom prst="rect">
            <a:avLst/>
          </a:prstGeom>
          <a:noFill/>
        </p:spPr>
      </p:pic>
      <p:pic>
        <p:nvPicPr>
          <p:cNvPr id="33797" name="Рисунок 4" descr="mini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836712"/>
            <a:ext cx="2609850" cy="2647950"/>
          </a:xfrm>
          <a:prstGeom prst="rect">
            <a:avLst/>
          </a:prstGeom>
          <a:noFill/>
        </p:spPr>
      </p:pic>
      <p:pic>
        <p:nvPicPr>
          <p:cNvPr id="33795" name="Рисунок 10" descr="091f2cae9c05198c1536d832cbeec9a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01008"/>
            <a:ext cx="2867025" cy="2352675"/>
          </a:xfrm>
          <a:prstGeom prst="rect">
            <a:avLst/>
          </a:prstGeom>
          <a:noFill/>
        </p:spPr>
      </p:pic>
      <p:pic>
        <p:nvPicPr>
          <p:cNvPr id="33794" name="Рисунок 7" descr="wallpaper-410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429000"/>
            <a:ext cx="2847975" cy="2571750"/>
          </a:xfrm>
          <a:prstGeom prst="rect">
            <a:avLst/>
          </a:prstGeom>
          <a:noFill/>
        </p:spPr>
      </p:pic>
      <p:pic>
        <p:nvPicPr>
          <p:cNvPr id="33793" name="Рисунок 8" descr="1181917453k66I1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3429000"/>
            <a:ext cx="2705100" cy="2343150"/>
          </a:xfrm>
          <a:prstGeom prst="rect">
            <a:avLst/>
          </a:prstGeom>
          <a:noFill/>
        </p:spPr>
      </p:pic>
      <p:pic>
        <p:nvPicPr>
          <p:cNvPr id="33796" name="Рисунок 3" descr="nebes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836712"/>
            <a:ext cx="2711450" cy="2565400"/>
          </a:xfrm>
          <a:prstGeom prst="rect">
            <a:avLst/>
          </a:prstGeom>
          <a:noFill/>
        </p:spPr>
      </p:pic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     ПЕСНЯ "МЫ ХОТИМ, ЧТОБ ПТИЦЫ ПЕЛИ"     </a:t>
            </a:r>
            <a:r>
              <a:rPr kumimoji="0" lang="ru-RU" sz="2000" b="1" i="1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 куплет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МУЗ.Я. ЖАБКО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3563888" y="220486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548642"/>
          <a:ext cx="6096000" cy="3760716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1880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0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7894" name="Picture 6" descr="6187271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2609850" cy="2952328"/>
          </a:xfrm>
          <a:prstGeom prst="rect">
            <a:avLst/>
          </a:prstGeom>
          <a:noFill/>
        </p:spPr>
      </p:pic>
      <p:pic>
        <p:nvPicPr>
          <p:cNvPr id="37893" name="Picture 5" descr="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692696"/>
            <a:ext cx="2390775" cy="3024336"/>
          </a:xfrm>
          <a:prstGeom prst="rect">
            <a:avLst/>
          </a:prstGeom>
          <a:noFill/>
        </p:spPr>
      </p:pic>
      <p:pic>
        <p:nvPicPr>
          <p:cNvPr id="37892" name="Picture 4" descr="images (1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124744"/>
            <a:ext cx="2162175" cy="2376264"/>
          </a:xfrm>
          <a:prstGeom prst="rect">
            <a:avLst/>
          </a:prstGeom>
          <a:noFill/>
        </p:spPr>
      </p:pic>
      <p:pic>
        <p:nvPicPr>
          <p:cNvPr id="37891" name="Picture 3" descr="111258188____7_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645024"/>
            <a:ext cx="2266950" cy="2600325"/>
          </a:xfrm>
          <a:prstGeom prst="rect">
            <a:avLst/>
          </a:prstGeom>
          <a:noFill/>
        </p:spPr>
      </p:pic>
      <p:pic>
        <p:nvPicPr>
          <p:cNvPr id="37890" name="Picture 2" descr="cartoon-rainbow-03---vector_15-1456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3717032"/>
            <a:ext cx="2828925" cy="2409825"/>
          </a:xfrm>
          <a:prstGeom prst="rect">
            <a:avLst/>
          </a:prstGeom>
          <a:noFill/>
        </p:spPr>
      </p:pic>
      <p:pic>
        <p:nvPicPr>
          <p:cNvPr id="37889" name="Picture 1" descr="girl-playing-rain-2647045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3717032"/>
            <a:ext cx="2905125" cy="2590800"/>
          </a:xfrm>
          <a:prstGeom prst="rect">
            <a:avLst/>
          </a:prstGeom>
          <a:noFill/>
        </p:spPr>
      </p:pic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548642"/>
          <a:ext cx="6096000" cy="3760716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1880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03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98" marR="4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6870" name="Рисунок 25" descr="http://www.novsu.ru/file/image/page/4633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2657475" cy="2975223"/>
          </a:xfrm>
          <a:prstGeom prst="rect">
            <a:avLst/>
          </a:prstGeom>
          <a:noFill/>
        </p:spPr>
      </p:pic>
      <p:pic>
        <p:nvPicPr>
          <p:cNvPr id="36869" name="Picture 5" descr="cute-little-girls-with-earth-planet_182835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76672"/>
            <a:ext cx="2752725" cy="3034655"/>
          </a:xfrm>
          <a:prstGeom prst="rect">
            <a:avLst/>
          </a:prstGeom>
          <a:noFill/>
        </p:spPr>
      </p:pic>
      <p:pic>
        <p:nvPicPr>
          <p:cNvPr id="36868" name="Picture 4" descr="скачанные файл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764704"/>
            <a:ext cx="2447925" cy="2734047"/>
          </a:xfrm>
          <a:prstGeom prst="rect">
            <a:avLst/>
          </a:prstGeom>
          <a:noFill/>
        </p:spPr>
      </p:pic>
      <p:pic>
        <p:nvPicPr>
          <p:cNvPr id="36867" name="Picture 3" descr="images (1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2762250" cy="2880320"/>
          </a:xfrm>
          <a:prstGeom prst="rect">
            <a:avLst/>
          </a:prstGeom>
          <a:noFill/>
        </p:spPr>
      </p:pic>
      <p:pic>
        <p:nvPicPr>
          <p:cNvPr id="36866" name="Picture 2" descr="risunok_raket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3501008"/>
            <a:ext cx="3190875" cy="2808312"/>
          </a:xfrm>
          <a:prstGeom prst="rect">
            <a:avLst/>
          </a:prstGeom>
          <a:noFill/>
        </p:spPr>
      </p:pic>
      <p:pic>
        <p:nvPicPr>
          <p:cNvPr id="36865" name="Picture 1" descr="1333215165_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3429000"/>
            <a:ext cx="2886075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get-pdb/1025945/0e452813-e567-47f5-be88-3cafaa31296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st2.depositphotos.com/1005091/6407/v/950/depositphotos_64077947-stock-illustration-cartoon-music-notes-theme-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08683" y="0"/>
            <a:ext cx="5526641" cy="126876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новых встреч!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ya-webdesign.com/images/pencil-clipart-template-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get-pdb/1025945/0e452813-e567-47f5-be88-3cafaa31296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td1.mycdn.me/image?id=836761721172&amp;t=20&amp;plc=WEB&amp;tkn=*8NIFmcnlnrl7g_hItWTy5dpoTH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get-pdb/966350/26e7625f-9c76-4692-9cec-648a1aa243d9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1" y="3645024"/>
            <a:ext cx="23762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cs typeface="Aharoni" pitchFamily="2" charset="-79"/>
              </a:rPr>
              <a:t>громкая</a:t>
            </a:r>
            <a:endParaRPr lang="ru-RU" sz="4000" b="1" dirty="0"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3789040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важная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652120" y="4221088"/>
            <a:ext cx="3491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спокойная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4725144"/>
            <a:ext cx="35516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торжественная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5229200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красивая</a:t>
            </a:r>
            <a:endParaRPr lang="ru-RU" sz="40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konevodstvo.su/books/item/f00/s00/z0000000/pic/0003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to-kwi.ru/media/dsc_35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td1.mycdn.me/image?id=836761721172&amp;t=20&amp;plc=WEB&amp;tkn=*8NIFmcnlnrl7g_hItWTy5dpoTH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78</Words>
  <Application>Microsoft Office PowerPoint</Application>
  <PresentationFormat>Экран (4:3)</PresentationFormat>
  <Paragraphs>32</Paragraphs>
  <Slides>27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Сказка-холл</dc:creator>
  <cp:lastModifiedBy>Сказка-холл</cp:lastModifiedBy>
  <cp:revision>44</cp:revision>
  <dcterms:created xsi:type="dcterms:W3CDTF">2019-03-15T07:50:08Z</dcterms:created>
  <dcterms:modified xsi:type="dcterms:W3CDTF">2019-04-04T06:54:06Z</dcterms:modified>
</cp:coreProperties>
</file>