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4" r:id="rId12"/>
    <p:sldId id="303" r:id="rId13"/>
    <p:sldId id="295" r:id="rId14"/>
    <p:sldId id="296" r:id="rId15"/>
    <p:sldId id="297" r:id="rId16"/>
    <p:sldId id="298" r:id="rId17"/>
    <p:sldId id="300" r:id="rId18"/>
    <p:sldId id="299" r:id="rId19"/>
    <p:sldId id="302" r:id="rId20"/>
    <p:sldId id="304" r:id="rId21"/>
    <p:sldId id="305" r:id="rId22"/>
    <p:sldId id="306" r:id="rId23"/>
    <p:sldId id="307" r:id="rId24"/>
    <p:sldId id="308" r:id="rId25"/>
    <p:sldId id="309" r:id="rId26"/>
    <p:sldId id="310" r:id="rId27"/>
    <p:sldId id="311" r:id="rId28"/>
    <p:sldId id="283" r:id="rId29"/>
    <p:sldId id="259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s019.radikal.ru/i635/1505/23/b11a31fea45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62" y="1"/>
            <a:ext cx="9145862" cy="687264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99592" y="1844824"/>
            <a:ext cx="59766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Формирование и развитие личности через патриотическое воспитание. </a:t>
            </a:r>
          </a:p>
          <a:p>
            <a:pPr algn="ctr"/>
            <a:r>
              <a:rPr lang="ru-RU" sz="2000" b="1" dirty="0" smtClean="0"/>
              <a:t>(Старший дошкольный возраст)</a:t>
            </a:r>
            <a:endParaRPr lang="ru-RU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763688" y="4941168"/>
            <a:ext cx="5256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Воспитатели: </a:t>
            </a:r>
            <a:r>
              <a:rPr lang="ru-RU" sz="2400" b="1" dirty="0" smtClean="0"/>
              <a:t>Анисимова Л.Ю.</a:t>
            </a:r>
          </a:p>
          <a:p>
            <a:r>
              <a:rPr lang="ru-RU" sz="2400" b="1" dirty="0" smtClean="0"/>
              <a:t>                          </a:t>
            </a:r>
            <a:endParaRPr lang="ru-RU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491880" y="623731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2019 </a:t>
            </a:r>
            <a:r>
              <a:rPr lang="ru-RU" b="1" dirty="0" smtClean="0"/>
              <a:t>год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fs00.infourok.ru/images/doc/108/127752/640/img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23528" y="620688"/>
            <a:ext cx="82089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dirty="0" smtClean="0"/>
              <a:t>Любовь к родному краю, родной культуре, родной речи начинается с малого- </a:t>
            </a:r>
          </a:p>
          <a:p>
            <a:pPr algn="r"/>
            <a:r>
              <a:rPr lang="ru-RU" sz="2800" dirty="0" smtClean="0"/>
              <a:t>любви к своей семье, к своему жилищу, к своему детскому саду. Постепенно </a:t>
            </a:r>
          </a:p>
          <a:p>
            <a:pPr algn="r"/>
            <a:r>
              <a:rPr lang="ru-RU" sz="2800" dirty="0" smtClean="0"/>
              <a:t>расширяясь, эта любовь переходит в любовь к родной стране, к её истории, </a:t>
            </a:r>
          </a:p>
          <a:p>
            <a:pPr algn="r"/>
            <a:r>
              <a:rPr lang="ru-RU" sz="2800" dirty="0" smtClean="0"/>
              <a:t>прошлому и настоящему, ко всему человечеству.  </a:t>
            </a:r>
          </a:p>
          <a:p>
            <a:pPr algn="r"/>
            <a:r>
              <a:rPr lang="ru-RU" sz="2800" dirty="0" smtClean="0"/>
              <a:t>Д.С. Лихачов</a:t>
            </a:r>
            <a:endParaRPr lang="ru-RU" sz="2800" dirty="0"/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179512" y="3829353"/>
            <a:ext cx="864096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6" name="Picture 2" descr="http://eduportal44.ru/Buy/Iva/%D0%AD%D0%BA%D1%81%D0%BF%D0%B5%D1%80%D0%B8%D0%BC%D0%B5%D0%BD%D1%82%D0%B0%D0%BB%D1%8C%D0%BD%D0%B0%D1%8F%20%D0%B4%D0%B5%D1%8F%D1%82%D0%B5%D0%BB%D1%8C%D0%BD%D0%BE%D1%81%D1%82%D1%8C/DocLib1/%D0%BC%D0%B8%D1%80%203.jpg"/>
          <p:cNvPicPr>
            <a:picLocks noChangeAspect="1" noChangeArrowheads="1"/>
          </p:cNvPicPr>
          <p:nvPr/>
        </p:nvPicPr>
        <p:blipFill>
          <a:blip r:embed="rId3" cstate="print"/>
          <a:srcRect l="39292" t="35464" r="439"/>
          <a:stretch>
            <a:fillRect/>
          </a:stretch>
        </p:blipFill>
        <p:spPr bwMode="auto">
          <a:xfrm>
            <a:off x="2339752" y="4221088"/>
            <a:ext cx="4225841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fs00.infourok.ru/images/doc/108/127752/640/img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11560" y="476672"/>
            <a:ext cx="8064896" cy="646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/>
              <a:t>Цель: </a:t>
            </a:r>
          </a:p>
          <a:p>
            <a:pPr algn="just"/>
            <a:r>
              <a:rPr lang="ru-RU" sz="2400" dirty="0" smtClean="0"/>
              <a:t>Организация эффективной системы работы по формированию у детей подготовительного дошкольного возраста чувства патриотизма и активной гражданской позиции.</a:t>
            </a:r>
          </a:p>
          <a:p>
            <a:pPr lvl="0"/>
            <a:r>
              <a:rPr lang="ru-RU" sz="2400" b="1" dirty="0" smtClean="0"/>
              <a:t>Задачи: </a:t>
            </a:r>
          </a:p>
          <a:p>
            <a:pPr lvl="0" algn="just">
              <a:buFont typeface="Wingdings" pitchFamily="2" charset="2"/>
              <a:buChar char="v"/>
            </a:pPr>
            <a:r>
              <a:rPr lang="ru-RU" sz="2400" dirty="0" smtClean="0"/>
              <a:t>Расширить и углубить знание о родном крае, его истории, достопримечательностях.</a:t>
            </a:r>
          </a:p>
          <a:p>
            <a:pPr lvl="0" algn="just">
              <a:buFont typeface="Wingdings" pitchFamily="2" charset="2"/>
              <a:buChar char="v"/>
            </a:pPr>
            <a:r>
              <a:rPr lang="ru-RU" sz="2400" dirty="0" smtClean="0"/>
              <a:t>Развивать нравственно – патриотические качества, гордость, гуманизм, желание сохранять и преумножать богатство родного края, воспитывать уважение к труду людей, создающий красивый город, поселок.</a:t>
            </a:r>
          </a:p>
          <a:p>
            <a:pPr lvl="0" algn="just">
              <a:buFont typeface="Wingdings" pitchFamily="2" charset="2"/>
              <a:buChar char="v"/>
            </a:pPr>
            <a:r>
              <a:rPr lang="ru-RU" sz="2400" dirty="0" smtClean="0"/>
              <a:t>Воспитывать любовь к Родине, родному краю, природе через непосредственное общение с ней, восприятие её красоты и многообразия.</a:t>
            </a:r>
          </a:p>
          <a:p>
            <a:pPr algn="just"/>
            <a:endParaRPr lang="ru-RU" sz="2000" b="1" dirty="0" smtClean="0"/>
          </a:p>
          <a:p>
            <a:pPr algn="just"/>
            <a:endParaRPr lang="ru-RU" sz="2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Содержимое 5" descr="DSCN293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79512" y="659810"/>
            <a:ext cx="4752528" cy="3189703"/>
          </a:xfrm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35696" y="0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Культурно – патриотический блок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508105" y="836712"/>
            <a:ext cx="29523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Рассматривание альбомов:  «п. Игра», «Животные и растения  Удмуртии»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536" y="4653136"/>
            <a:ext cx="3600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«Мой путь от дома до детского сада»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/>
          <a:srcRect r="4762" b="13228"/>
          <a:stretch>
            <a:fillRect/>
          </a:stretch>
        </p:blipFill>
        <p:spPr bwMode="auto">
          <a:xfrm>
            <a:off x="4039843" y="3356992"/>
            <a:ext cx="4852637" cy="3315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580112" y="836712"/>
            <a:ext cx="3312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Целевая прогулка по улицам поселка.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5536" y="4725144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Рисование «Мой дом, моя улица»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1\Desktop\фотопрезентация\DSCN3002.JPG"/>
          <p:cNvPicPr>
            <a:picLocks noChangeAspect="1" noChangeArrowheads="1"/>
          </p:cNvPicPr>
          <p:nvPr/>
        </p:nvPicPr>
        <p:blipFill>
          <a:blip r:embed="rId3" cstate="print"/>
          <a:srcRect l="7955" r="2273" b="12121"/>
          <a:stretch>
            <a:fillRect/>
          </a:stretch>
        </p:blipFill>
        <p:spPr bwMode="auto">
          <a:xfrm>
            <a:off x="179512" y="188640"/>
            <a:ext cx="5184576" cy="3806398"/>
          </a:xfrm>
          <a:prstGeom prst="rect">
            <a:avLst/>
          </a:prstGeom>
          <a:noFill/>
        </p:spPr>
      </p:pic>
      <p:pic>
        <p:nvPicPr>
          <p:cNvPr id="9" name="Picture 4" descr="C:\Users\1\Desktop\фотопрезентация\DSCN2930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r="1077" b="11863"/>
          <a:stretch>
            <a:fillRect/>
          </a:stretch>
        </p:blipFill>
        <p:spPr bwMode="auto">
          <a:xfrm>
            <a:off x="3779912" y="2996952"/>
            <a:ext cx="5184728" cy="36559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Содержимое 5" descr="DSCN293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b="11793"/>
          <a:stretch>
            <a:fillRect/>
          </a:stretch>
        </p:blipFill>
        <p:spPr>
          <a:xfrm>
            <a:off x="179512" y="188640"/>
            <a:ext cx="5292079" cy="3501007"/>
          </a:xfrm>
        </p:spPr>
      </p:pic>
      <p:pic>
        <p:nvPicPr>
          <p:cNvPr id="20482" name="Picture 2" descr="C:\Users\1\Desktop\фотопрезентация\DSCN2941.JPG"/>
          <p:cNvPicPr>
            <a:picLocks noChangeAspect="1" noChangeArrowheads="1"/>
          </p:cNvPicPr>
          <p:nvPr/>
        </p:nvPicPr>
        <p:blipFill>
          <a:blip r:embed="rId4" cstate="print"/>
          <a:srcRect r="28042" b="28846"/>
          <a:stretch>
            <a:fillRect/>
          </a:stretch>
        </p:blipFill>
        <p:spPr bwMode="auto">
          <a:xfrm>
            <a:off x="4139952" y="2852936"/>
            <a:ext cx="4794846" cy="374441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508103" y="836712"/>
            <a:ext cx="338437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Конструирование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«Мой дом», «Дом построим, будем жить»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Дидактическая игра «Угадай , что это?»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509120"/>
            <a:ext cx="3312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Коллаж «Обитатели леса»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457200" y="1600201"/>
            <a:ext cx="3538736" cy="1684784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098" name="Picture 2" descr="C:\Users\1\Desktop\фотопрезентация\IMG_20170320_115108.jpg"/>
          <p:cNvPicPr>
            <a:picLocks noChangeAspect="1" noChangeArrowheads="1"/>
          </p:cNvPicPr>
          <p:nvPr/>
        </p:nvPicPr>
        <p:blipFill>
          <a:blip r:embed="rId3" cstate="print"/>
          <a:srcRect r="21740" b="13043"/>
          <a:stretch>
            <a:fillRect/>
          </a:stretch>
        </p:blipFill>
        <p:spPr bwMode="auto">
          <a:xfrm>
            <a:off x="251520" y="188640"/>
            <a:ext cx="4680520" cy="3456384"/>
          </a:xfrm>
          <a:prstGeom prst="rect">
            <a:avLst/>
          </a:prstGeom>
          <a:noFill/>
        </p:spPr>
      </p:pic>
      <p:pic>
        <p:nvPicPr>
          <p:cNvPr id="4099" name="Picture 3" descr="C:\Users\1\Desktop\фотопрезентация\533da0891c2a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332656"/>
            <a:ext cx="1392932" cy="1849237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004048" y="260648"/>
            <a:ext cx="23762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Знакомство со сказочным персонажем Игринского района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Лопшо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Педунем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чтение сказок.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C:\Users\1\Desktop\фотопрезентация\DSCN2976.JPG"/>
          <p:cNvPicPr>
            <a:picLocks noChangeAspect="1" noChangeArrowheads="1"/>
          </p:cNvPicPr>
          <p:nvPr/>
        </p:nvPicPr>
        <p:blipFill>
          <a:blip r:embed="rId5" cstate="print"/>
          <a:srcRect b="11864"/>
          <a:stretch>
            <a:fillRect/>
          </a:stretch>
        </p:blipFill>
        <p:spPr bwMode="auto">
          <a:xfrm>
            <a:off x="4139952" y="2852936"/>
            <a:ext cx="4680520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Рассматривание альбома «Символика населённых пунктов У.Р.»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457200" y="548680"/>
            <a:ext cx="3538736" cy="2736305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9" name="Picture 2" descr="C:\Users\1\Desktop\фотопрезентация\DSCN2978.JPG"/>
          <p:cNvPicPr>
            <a:picLocks noChangeAspect="1" noChangeArrowheads="1"/>
          </p:cNvPicPr>
          <p:nvPr/>
        </p:nvPicPr>
        <p:blipFill>
          <a:blip r:embed="rId3" cstate="print"/>
          <a:srcRect l="4592" r="3571" b="16327"/>
          <a:stretch>
            <a:fillRect/>
          </a:stretch>
        </p:blipFill>
        <p:spPr bwMode="auto">
          <a:xfrm>
            <a:off x="4211960" y="3140968"/>
            <a:ext cx="4741990" cy="3456384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611560" y="4509120"/>
            <a:ext cx="33843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Дидактическая игра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«Собери герб, флаг»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:\DCIM\100NIKON\DSCN2984.JPG"/>
          <p:cNvPicPr>
            <a:picLocks noChangeAspect="1" noChangeArrowheads="1"/>
          </p:cNvPicPr>
          <p:nvPr/>
        </p:nvPicPr>
        <p:blipFill>
          <a:blip r:embed="rId4" cstate="print"/>
          <a:srcRect r="9815" b="13052"/>
          <a:stretch>
            <a:fillRect/>
          </a:stretch>
        </p:blipFill>
        <p:spPr bwMode="auto">
          <a:xfrm>
            <a:off x="179512" y="188640"/>
            <a:ext cx="4680520" cy="3384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1\Desktop\фотопрезентация\DSCN297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9809" t="12766" r="5178" b="12766"/>
          <a:stretch>
            <a:fillRect/>
          </a:stretch>
        </p:blipFill>
        <p:spPr bwMode="auto">
          <a:xfrm>
            <a:off x="251520" y="260647"/>
            <a:ext cx="4608512" cy="3101883"/>
          </a:xfrm>
          <a:prstGeom prst="rect">
            <a:avLst/>
          </a:prstGeom>
          <a:noFill/>
        </p:spPr>
      </p:pic>
      <p:pic>
        <p:nvPicPr>
          <p:cNvPr id="2051" name="Picture 3" descr="C:\Users\1\Desktop\фотопрезентация\DSCN2940.JPG"/>
          <p:cNvPicPr>
            <a:picLocks noChangeAspect="1" noChangeArrowheads="1"/>
          </p:cNvPicPr>
          <p:nvPr/>
        </p:nvPicPr>
        <p:blipFill>
          <a:blip r:embed="rId4" cstate="print"/>
          <a:srcRect l="8686" r="4459" b="11215"/>
          <a:stretch>
            <a:fillRect/>
          </a:stretch>
        </p:blipFill>
        <p:spPr bwMode="auto">
          <a:xfrm>
            <a:off x="4355976" y="3119366"/>
            <a:ext cx="4536504" cy="347798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652120" y="1052736"/>
            <a:ext cx="29523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Беседа о достопримечательностях посёлка Игра.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5536" y="4509120"/>
            <a:ext cx="3816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«Дидактическая игра «Составь пейзаж»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457200" y="1600201"/>
            <a:ext cx="3538736" cy="1684784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11429" t="20952" r="10000" b="12381"/>
          <a:stretch>
            <a:fillRect/>
          </a:stretch>
        </p:blipFill>
        <p:spPr bwMode="auto">
          <a:xfrm>
            <a:off x="179512" y="188640"/>
            <a:ext cx="4722063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5580111" y="980728"/>
            <a:ext cx="3240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Прослушивание гимна У.Р., Р.Ф.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9592" y="4653136"/>
            <a:ext cx="26267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игра «Угадай сказку»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C:\Users\1\Desktop\фотопрезентация\DSCN2983.JPG"/>
          <p:cNvPicPr>
            <a:picLocks noChangeAspect="1" noChangeArrowheads="1"/>
          </p:cNvPicPr>
          <p:nvPr/>
        </p:nvPicPr>
        <p:blipFill>
          <a:blip r:embed="rId4" cstate="print"/>
          <a:srcRect l="21106" r="8040" b="11558"/>
          <a:stretch>
            <a:fillRect/>
          </a:stretch>
        </p:blipFill>
        <p:spPr bwMode="auto">
          <a:xfrm>
            <a:off x="4355976" y="2924944"/>
            <a:ext cx="4536504" cy="36003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 flipH="1">
            <a:off x="3995935" y="3212975"/>
            <a:ext cx="45719" cy="7200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755576" y="332656"/>
            <a:ext cx="7560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/>
              <a:t>Гражданско</a:t>
            </a:r>
            <a:r>
              <a:rPr lang="ru-RU" sz="2400" b="1" dirty="0" smtClean="0"/>
              <a:t>- патриотический блок</a:t>
            </a:r>
            <a:endParaRPr lang="ru-RU" sz="2400" b="1" dirty="0"/>
          </a:p>
        </p:txBody>
      </p:sp>
      <p:pic>
        <p:nvPicPr>
          <p:cNvPr id="44034" name="Picture 2" descr="D:\парад кадет\103NIKON\DSCN2775.JPG"/>
          <p:cNvPicPr>
            <a:picLocks noChangeAspect="1" noChangeArrowheads="1"/>
          </p:cNvPicPr>
          <p:nvPr/>
        </p:nvPicPr>
        <p:blipFill>
          <a:blip r:embed="rId3" cstate="print"/>
          <a:srcRect b="13333"/>
          <a:stretch>
            <a:fillRect/>
          </a:stretch>
        </p:blipFill>
        <p:spPr bwMode="auto">
          <a:xfrm>
            <a:off x="3707904" y="764704"/>
            <a:ext cx="5112568" cy="3323169"/>
          </a:xfrm>
          <a:prstGeom prst="rect">
            <a:avLst/>
          </a:prstGeom>
          <a:noFill/>
        </p:spPr>
      </p:pic>
      <p:pic>
        <p:nvPicPr>
          <p:cNvPr id="44036" name="Picture 4" descr="D:\парад кадет\103NIKON\DSCN2782.JPG"/>
          <p:cNvPicPr>
            <a:picLocks noChangeAspect="1" noChangeArrowheads="1"/>
          </p:cNvPicPr>
          <p:nvPr/>
        </p:nvPicPr>
        <p:blipFill>
          <a:blip r:embed="rId4" cstate="print"/>
          <a:srcRect t="13688" r="9165" b="17172"/>
          <a:stretch>
            <a:fillRect/>
          </a:stretch>
        </p:blipFill>
        <p:spPr bwMode="auto">
          <a:xfrm>
            <a:off x="323528" y="3356992"/>
            <a:ext cx="5220072" cy="32707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 flipH="1">
            <a:off x="3995935" y="3212975"/>
            <a:ext cx="45719" cy="7200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pic>
        <p:nvPicPr>
          <p:cNvPr id="45058" name="Picture 2" descr="D:\парад кадет\103NIKON\DSCN2793.JPG"/>
          <p:cNvPicPr>
            <a:picLocks noChangeAspect="1" noChangeArrowheads="1"/>
          </p:cNvPicPr>
          <p:nvPr/>
        </p:nvPicPr>
        <p:blipFill>
          <a:blip r:embed="rId3" cstate="print"/>
          <a:srcRect l="7743" t="10323" r="9669" b="22574"/>
          <a:stretch>
            <a:fillRect/>
          </a:stretch>
        </p:blipFill>
        <p:spPr bwMode="auto">
          <a:xfrm>
            <a:off x="251520" y="260648"/>
            <a:ext cx="5040560" cy="3071591"/>
          </a:xfrm>
          <a:prstGeom prst="rect">
            <a:avLst/>
          </a:prstGeom>
          <a:noFill/>
        </p:spPr>
      </p:pic>
      <p:pic>
        <p:nvPicPr>
          <p:cNvPr id="45060" name="Picture 4" descr="D:\парад кадет\103NIKON\DSCN2802.JPG"/>
          <p:cNvPicPr>
            <a:picLocks noChangeAspect="1" noChangeArrowheads="1"/>
          </p:cNvPicPr>
          <p:nvPr/>
        </p:nvPicPr>
        <p:blipFill>
          <a:blip r:embed="rId4" cstate="print"/>
          <a:srcRect b="12054"/>
          <a:stretch>
            <a:fillRect/>
          </a:stretch>
        </p:blipFill>
        <p:spPr bwMode="auto">
          <a:xfrm>
            <a:off x="3635896" y="3073545"/>
            <a:ext cx="5124061" cy="33797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457200" y="1600201"/>
            <a:ext cx="3538736" cy="1684784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38914" name="Picture 2" descr="C:\Users\Людмила\Desktop\фото\Фото0289.jpg"/>
          <p:cNvPicPr>
            <a:picLocks noChangeAspect="1" noChangeArrowheads="1"/>
          </p:cNvPicPr>
          <p:nvPr/>
        </p:nvPicPr>
        <p:blipFill>
          <a:blip r:embed="rId3" cstate="print"/>
          <a:srcRect l="3544" r="7864" b="14951"/>
          <a:stretch>
            <a:fillRect/>
          </a:stretch>
        </p:blipFill>
        <p:spPr bwMode="auto">
          <a:xfrm>
            <a:off x="251519" y="177119"/>
            <a:ext cx="4616513" cy="3323889"/>
          </a:xfrm>
          <a:prstGeom prst="rect">
            <a:avLst/>
          </a:prstGeom>
          <a:noFill/>
        </p:spPr>
      </p:pic>
      <p:pic>
        <p:nvPicPr>
          <p:cNvPr id="38915" name="Picture 3" descr="C:\Users\Людмила\Desktop\фото\Фото02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2852936"/>
            <a:ext cx="5024107" cy="37680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457200" y="1600201"/>
            <a:ext cx="3538736" cy="1684784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39938" name="Picture 2" descr="C:\Users\Людмила\Desktop\фото\Фото02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32656"/>
            <a:ext cx="4536504" cy="3402378"/>
          </a:xfrm>
          <a:prstGeom prst="rect">
            <a:avLst/>
          </a:prstGeom>
          <a:noFill/>
        </p:spPr>
      </p:pic>
      <p:pic>
        <p:nvPicPr>
          <p:cNvPr id="39939" name="Picture 3" descr="C:\Users\Людмила\Desktop\фото\Фото029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2924944"/>
            <a:ext cx="4832085" cy="36240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457200" y="1600201"/>
            <a:ext cx="3538736" cy="1684784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0962" name="Picture 2" descr="C:\Users\Людмила\Desktop\фото\Фото03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764704"/>
            <a:ext cx="4050450" cy="5400601"/>
          </a:xfrm>
          <a:prstGeom prst="rect">
            <a:avLst/>
          </a:prstGeom>
          <a:noFill/>
        </p:spPr>
      </p:pic>
      <p:pic>
        <p:nvPicPr>
          <p:cNvPr id="40963" name="Picture 3" descr="C:\Users\Людмила\Desktop\фото\Фото03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13666" y="764704"/>
            <a:ext cx="4050450" cy="5400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457200" y="1600201"/>
            <a:ext cx="3538736" cy="1684784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1986" name="Picture 2" descr="C:\Users\Людмила\Desktop\фото\Фото03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48680"/>
            <a:ext cx="4140459" cy="5520612"/>
          </a:xfrm>
          <a:prstGeom prst="rect">
            <a:avLst/>
          </a:prstGeom>
          <a:noFill/>
        </p:spPr>
      </p:pic>
      <p:pic>
        <p:nvPicPr>
          <p:cNvPr id="41987" name="Picture 3" descr="C:\Users\Людмила\Desktop\фото\Фото03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76671"/>
            <a:ext cx="4164124" cy="55521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457200" y="1600201"/>
            <a:ext cx="3538736" cy="1684784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11" name="Picture 2" descr="C:\Users\Людмила\Desktop\фото\Фото02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84312"/>
            <a:ext cx="4752528" cy="3564396"/>
          </a:xfrm>
          <a:prstGeom prst="rect">
            <a:avLst/>
          </a:prstGeom>
          <a:noFill/>
        </p:spPr>
      </p:pic>
      <p:pic>
        <p:nvPicPr>
          <p:cNvPr id="13" name="Picture 1" descr="C:\Users\Людмила\Desktop\фото\Фото0250.jpg"/>
          <p:cNvPicPr>
            <a:picLocks noChangeAspect="1" noChangeArrowheads="1"/>
          </p:cNvPicPr>
          <p:nvPr/>
        </p:nvPicPr>
        <p:blipFill>
          <a:blip r:embed="rId4" cstate="print"/>
          <a:srcRect r="14951"/>
          <a:stretch>
            <a:fillRect/>
          </a:stretch>
        </p:blipFill>
        <p:spPr bwMode="auto">
          <a:xfrm>
            <a:off x="3699933" y="2996952"/>
            <a:ext cx="4976523" cy="36318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457200" y="1600201"/>
            <a:ext cx="3538736" cy="1684784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7" name="Picture 2" descr="C:\Users\Людмила\Desktop\фото\Фото03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7" y="404664"/>
            <a:ext cx="4512501" cy="3384376"/>
          </a:xfrm>
          <a:prstGeom prst="rect">
            <a:avLst/>
          </a:prstGeom>
          <a:noFill/>
        </p:spPr>
      </p:pic>
      <p:pic>
        <p:nvPicPr>
          <p:cNvPr id="46082" name="Picture 2" descr="C:\Users\Людмила\Desktop\фото\Фото02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3068960"/>
            <a:ext cx="4680520" cy="35103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59632" y="332656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/>
              <a:t>Героико</a:t>
            </a:r>
            <a:r>
              <a:rPr lang="ru-RU" sz="2400" b="1" dirty="0" smtClean="0"/>
              <a:t>- патриотический блок</a:t>
            </a:r>
            <a:endParaRPr lang="ru-RU" sz="2400" b="1" dirty="0"/>
          </a:p>
        </p:txBody>
      </p:sp>
      <p:pic>
        <p:nvPicPr>
          <p:cNvPr id="1026" name="Picture 2" descr="D:\парад кадет\IMG_20170220_165159.jpg"/>
          <p:cNvPicPr>
            <a:picLocks noChangeAspect="1" noChangeArrowheads="1"/>
          </p:cNvPicPr>
          <p:nvPr/>
        </p:nvPicPr>
        <p:blipFill>
          <a:blip r:embed="rId3" cstate="print"/>
          <a:srcRect r="14040" b="14040"/>
          <a:stretch>
            <a:fillRect/>
          </a:stretch>
        </p:blipFill>
        <p:spPr bwMode="auto">
          <a:xfrm>
            <a:off x="179512" y="836712"/>
            <a:ext cx="4896544" cy="3240360"/>
          </a:xfrm>
          <a:prstGeom prst="rect">
            <a:avLst/>
          </a:prstGeom>
          <a:noFill/>
        </p:spPr>
      </p:pic>
      <p:pic>
        <p:nvPicPr>
          <p:cNvPr id="1027" name="Picture 3" descr="D:\парад кадет\IMG_20170220_1706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068960"/>
            <a:ext cx="4716016" cy="35370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парад кадет\IMG_20170220_1709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4968552" cy="3510390"/>
          </a:xfrm>
          <a:prstGeom prst="rect">
            <a:avLst/>
          </a:prstGeom>
          <a:noFill/>
        </p:spPr>
      </p:pic>
      <p:pic>
        <p:nvPicPr>
          <p:cNvPr id="2051" name="Picture 3" descr="D:\парад кадет\IMG_20170220_1712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63954" y="3140968"/>
            <a:ext cx="4692013" cy="35190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D:\парад кадет\IMG_20170220_171732.jpg"/>
          <p:cNvPicPr>
            <a:picLocks noChangeAspect="1" noChangeArrowheads="1"/>
          </p:cNvPicPr>
          <p:nvPr/>
        </p:nvPicPr>
        <p:blipFill>
          <a:blip r:embed="rId3" cstate="print"/>
          <a:srcRect r="12386" b="14040"/>
          <a:stretch>
            <a:fillRect/>
          </a:stretch>
        </p:blipFill>
        <p:spPr bwMode="auto">
          <a:xfrm>
            <a:off x="251520" y="188640"/>
            <a:ext cx="4896544" cy="3444156"/>
          </a:xfrm>
          <a:prstGeom prst="rect">
            <a:avLst/>
          </a:prstGeom>
          <a:noFill/>
        </p:spPr>
      </p:pic>
      <p:pic>
        <p:nvPicPr>
          <p:cNvPr id="3075" name="Picture 3" descr="D:\парад кадет\IMG_20170220_172317.jpg"/>
          <p:cNvPicPr>
            <a:picLocks noChangeAspect="1" noChangeArrowheads="1"/>
          </p:cNvPicPr>
          <p:nvPr/>
        </p:nvPicPr>
        <p:blipFill>
          <a:blip r:embed="rId4" cstate="print"/>
          <a:srcRect t="15131" r="16304" b="9211"/>
          <a:stretch>
            <a:fillRect/>
          </a:stretch>
        </p:blipFill>
        <p:spPr bwMode="auto">
          <a:xfrm>
            <a:off x="3995936" y="3284984"/>
            <a:ext cx="4896544" cy="33196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D:\парад кадет\DSCN2943.JPG"/>
          <p:cNvPicPr>
            <a:picLocks noChangeAspect="1" noChangeArrowheads="1"/>
          </p:cNvPicPr>
          <p:nvPr/>
        </p:nvPicPr>
        <p:blipFill>
          <a:blip r:embed="rId3" cstate="print"/>
          <a:srcRect l="13035" t="32259" r="25702" b="14647"/>
          <a:stretch>
            <a:fillRect/>
          </a:stretch>
        </p:blipFill>
        <p:spPr bwMode="auto">
          <a:xfrm>
            <a:off x="395536" y="260648"/>
            <a:ext cx="4752528" cy="3089143"/>
          </a:xfrm>
          <a:prstGeom prst="rect">
            <a:avLst/>
          </a:prstGeom>
          <a:noFill/>
        </p:spPr>
      </p:pic>
      <p:pic>
        <p:nvPicPr>
          <p:cNvPr id="4099" name="Picture 3" descr="D:\парад кадет\DSCN2948.JPG"/>
          <p:cNvPicPr>
            <a:picLocks noChangeAspect="1" noChangeArrowheads="1"/>
          </p:cNvPicPr>
          <p:nvPr/>
        </p:nvPicPr>
        <p:blipFill>
          <a:blip r:embed="rId4" cstate="print"/>
          <a:srcRect l="9757" b="17606"/>
          <a:stretch>
            <a:fillRect/>
          </a:stretch>
        </p:blipFill>
        <p:spPr bwMode="auto">
          <a:xfrm>
            <a:off x="3923928" y="3212976"/>
            <a:ext cx="4860032" cy="33280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D:\парад кадет\DSCN2951.JPG"/>
          <p:cNvPicPr>
            <a:picLocks noChangeAspect="1" noChangeArrowheads="1"/>
          </p:cNvPicPr>
          <p:nvPr/>
        </p:nvPicPr>
        <p:blipFill>
          <a:blip r:embed="rId3" cstate="print"/>
          <a:srcRect r="11572" b="14878"/>
          <a:stretch>
            <a:fillRect/>
          </a:stretch>
        </p:blipFill>
        <p:spPr bwMode="auto">
          <a:xfrm>
            <a:off x="323528" y="260648"/>
            <a:ext cx="4572000" cy="3300796"/>
          </a:xfrm>
          <a:prstGeom prst="rect">
            <a:avLst/>
          </a:prstGeom>
          <a:noFill/>
        </p:spPr>
      </p:pic>
      <p:pic>
        <p:nvPicPr>
          <p:cNvPr id="5123" name="Picture 3" descr="D:\парад кадет\DSCN2952.JPG"/>
          <p:cNvPicPr>
            <a:picLocks noChangeAspect="1" noChangeArrowheads="1"/>
          </p:cNvPicPr>
          <p:nvPr/>
        </p:nvPicPr>
        <p:blipFill>
          <a:blip r:embed="rId4" cstate="print"/>
          <a:srcRect l="4507" t="9669" r="10324" b="14625"/>
          <a:stretch>
            <a:fillRect/>
          </a:stretch>
        </p:blipFill>
        <p:spPr bwMode="auto">
          <a:xfrm>
            <a:off x="3779912" y="3236978"/>
            <a:ext cx="5040560" cy="33603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D:\парад кадет\DSCN2953.JPG"/>
          <p:cNvPicPr>
            <a:picLocks noChangeAspect="1" noChangeArrowheads="1"/>
          </p:cNvPicPr>
          <p:nvPr/>
        </p:nvPicPr>
        <p:blipFill>
          <a:blip r:embed="rId3" cstate="print"/>
          <a:srcRect l="5724" b="12315"/>
          <a:stretch>
            <a:fillRect/>
          </a:stretch>
        </p:blipFill>
        <p:spPr bwMode="auto">
          <a:xfrm>
            <a:off x="3851920" y="404664"/>
            <a:ext cx="4968552" cy="3465881"/>
          </a:xfrm>
          <a:prstGeom prst="rect">
            <a:avLst/>
          </a:prstGeom>
          <a:noFill/>
        </p:spPr>
      </p:pic>
      <p:pic>
        <p:nvPicPr>
          <p:cNvPr id="6147" name="Picture 3" descr="D:\парад кадет\DSCN2954.JPG"/>
          <p:cNvPicPr>
            <a:picLocks noChangeAspect="1" noChangeArrowheads="1"/>
          </p:cNvPicPr>
          <p:nvPr/>
        </p:nvPicPr>
        <p:blipFill>
          <a:blip r:embed="rId4" cstate="print"/>
          <a:srcRect t="14660" r="24002" b="13715"/>
          <a:stretch>
            <a:fillRect/>
          </a:stretch>
        </p:blipFill>
        <p:spPr bwMode="auto">
          <a:xfrm>
            <a:off x="395535" y="2924944"/>
            <a:ext cx="5093643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D:\парад кадет\DSCN2957.JPG"/>
          <p:cNvPicPr>
            <a:picLocks noChangeAspect="1" noChangeArrowheads="1"/>
          </p:cNvPicPr>
          <p:nvPr/>
        </p:nvPicPr>
        <p:blipFill>
          <a:blip r:embed="rId3" cstate="print"/>
          <a:srcRect l="7181" t="16768" r="11766" b="11766"/>
          <a:stretch>
            <a:fillRect/>
          </a:stretch>
        </p:blipFill>
        <p:spPr bwMode="auto">
          <a:xfrm>
            <a:off x="3923928" y="260648"/>
            <a:ext cx="5008947" cy="3312368"/>
          </a:xfrm>
          <a:prstGeom prst="rect">
            <a:avLst/>
          </a:prstGeom>
          <a:noFill/>
        </p:spPr>
      </p:pic>
      <p:pic>
        <p:nvPicPr>
          <p:cNvPr id="7171" name="Picture 3" descr="D:\парад кадет\DSCN29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19" y="2924944"/>
            <a:ext cx="4980045" cy="37350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D:\парад кадет\DSCN2963.JPG"/>
          <p:cNvPicPr>
            <a:picLocks noChangeAspect="1" noChangeArrowheads="1"/>
          </p:cNvPicPr>
          <p:nvPr/>
        </p:nvPicPr>
        <p:blipFill>
          <a:blip r:embed="rId3" cstate="print"/>
          <a:srcRect l="4380" r="3640" b="12400"/>
          <a:stretch>
            <a:fillRect/>
          </a:stretch>
        </p:blipFill>
        <p:spPr bwMode="auto">
          <a:xfrm>
            <a:off x="395536" y="188640"/>
            <a:ext cx="4536504" cy="3240360"/>
          </a:xfrm>
          <a:prstGeom prst="rect">
            <a:avLst/>
          </a:prstGeom>
          <a:noFill/>
        </p:spPr>
      </p:pic>
      <p:pic>
        <p:nvPicPr>
          <p:cNvPr id="8195" name="Picture 3" descr="D:\парад кадет\DSCN2964.JPG"/>
          <p:cNvPicPr>
            <a:picLocks noChangeAspect="1" noChangeArrowheads="1"/>
          </p:cNvPicPr>
          <p:nvPr/>
        </p:nvPicPr>
        <p:blipFill>
          <a:blip r:embed="rId4" cstate="print"/>
          <a:srcRect l="10910" t="12930" r="7871" b="11104"/>
          <a:stretch>
            <a:fillRect/>
          </a:stretch>
        </p:blipFill>
        <p:spPr bwMode="auto">
          <a:xfrm>
            <a:off x="4067944" y="3212976"/>
            <a:ext cx="4824536" cy="3384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dduyt.ru/forum/imgs/560bc4c67e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AutoShape 2" descr="http://katyen.ucoz.ru/_ph/4/2934204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3" y="83671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770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D:\парад кадет\DSCN2967.JPG"/>
          <p:cNvPicPr>
            <a:picLocks noChangeAspect="1" noChangeArrowheads="1"/>
          </p:cNvPicPr>
          <p:nvPr/>
        </p:nvPicPr>
        <p:blipFill>
          <a:blip r:embed="rId3" cstate="print"/>
          <a:srcRect l="30078"/>
          <a:stretch>
            <a:fillRect/>
          </a:stretch>
        </p:blipFill>
        <p:spPr bwMode="auto">
          <a:xfrm>
            <a:off x="251520" y="260648"/>
            <a:ext cx="3456384" cy="3512665"/>
          </a:xfrm>
          <a:prstGeom prst="rect">
            <a:avLst/>
          </a:prstGeom>
          <a:noFill/>
        </p:spPr>
      </p:pic>
      <p:pic>
        <p:nvPicPr>
          <p:cNvPr id="1026" name="Picture 2" descr="D:\Капитошки\P3170519.JPG"/>
          <p:cNvPicPr>
            <a:picLocks noChangeAspect="1" noChangeArrowheads="1"/>
          </p:cNvPicPr>
          <p:nvPr/>
        </p:nvPicPr>
        <p:blipFill>
          <a:blip r:embed="rId4" cstate="print"/>
          <a:srcRect t="14373" r="12567" b="13765"/>
          <a:stretch>
            <a:fillRect/>
          </a:stretch>
        </p:blipFill>
        <p:spPr bwMode="auto">
          <a:xfrm>
            <a:off x="2843808" y="2708920"/>
            <a:ext cx="6074275" cy="3744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fs00.infourok.ru/images/doc/108/127752/640/img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395536" y="1484784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</a:t>
            </a:r>
            <a:endParaRPr lang="ru-RU" dirty="0"/>
          </a:p>
        </p:txBody>
      </p:sp>
      <p:pic>
        <p:nvPicPr>
          <p:cNvPr id="41986" name="Picture 2" descr="http://hippt.net/u/storage/ppt_11972/9e1e-1396558982-05.jpg"/>
          <p:cNvPicPr>
            <a:picLocks noChangeAspect="1" noChangeArrowheads="1"/>
          </p:cNvPicPr>
          <p:nvPr/>
        </p:nvPicPr>
        <p:blipFill>
          <a:blip r:embed="rId3" cstate="print"/>
          <a:srcRect l="10100" t="18182" r="3267" b="9091"/>
          <a:stretch>
            <a:fillRect/>
          </a:stretch>
        </p:blipFill>
        <p:spPr bwMode="auto">
          <a:xfrm>
            <a:off x="323528" y="260648"/>
            <a:ext cx="8568952" cy="62646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mypresentation.ru/documents/5b83a6a648df49824d7e7b5c5939eb76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827584" y="332657"/>
            <a:ext cx="77048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/>
              <a:t>Спасибо за  внимание!</a:t>
            </a:r>
            <a:endParaRPr lang="ru-RU" sz="4400" dirty="0"/>
          </a:p>
        </p:txBody>
      </p:sp>
      <p:pic>
        <p:nvPicPr>
          <p:cNvPr id="2052" name="Picture 4" descr="http://gloriasad.ru/images/%D0%BA%D0%B0%D1%80%D1%82%D0%B8%D0%BD%D0%BA%D0%B0_%D0%B4%D0%BB%D1%8F_%D1%82%D0%B5%D0%BA%D1%81%D1%82%D0%B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268760"/>
            <a:ext cx="8784976" cy="5400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</TotalTime>
  <Words>292</Words>
  <Application>Microsoft Office PowerPoint</Application>
  <PresentationFormat>Экран (4:3)</PresentationFormat>
  <Paragraphs>39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Людмила</cp:lastModifiedBy>
  <cp:revision>68</cp:revision>
  <dcterms:created xsi:type="dcterms:W3CDTF">2017-04-17T16:20:09Z</dcterms:created>
  <dcterms:modified xsi:type="dcterms:W3CDTF">2020-04-25T09:52:11Z</dcterms:modified>
</cp:coreProperties>
</file>