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36596C8-449D-4FD5-B217-CA6036268AF9}" type="datetimeFigureOut">
              <a:rPr lang="ru-RU" smtClean="0"/>
              <a:t>19.06.2021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AC4665C-1F59-4D53-BEA2-6E01275FFA1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Отечественные разработки от </a:t>
            </a:r>
            <a:r>
              <a:rPr lang="ru-RU" dirty="0" err="1" smtClean="0"/>
              <a:t>короновируса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4058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Напомним, в России зарегистрированы три </a:t>
            </a:r>
            <a:r>
              <a:rPr lang="ru-RU" b="1" dirty="0"/>
              <a:t>отечественные</a:t>
            </a:r>
            <a:r>
              <a:rPr lang="ru-RU" dirty="0"/>
              <a:t> вакцины от </a:t>
            </a:r>
            <a:r>
              <a:rPr lang="ru-RU" b="1" dirty="0" err="1"/>
              <a:t>коронавируса</a:t>
            </a:r>
            <a:r>
              <a:rPr lang="ru-RU" dirty="0"/>
              <a:t>: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Спутник V», разработанная центром имени </a:t>
            </a:r>
            <a:r>
              <a:rPr lang="ru-RU" dirty="0" err="1"/>
              <a:t>Гамалеи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err="1"/>
              <a:t>ЭпиВакКорона</a:t>
            </a:r>
            <a:r>
              <a:rPr lang="ru-RU" dirty="0"/>
              <a:t>» новосибирского научного центра «Вектор»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«</a:t>
            </a:r>
            <a:r>
              <a:rPr lang="ru-RU" dirty="0" err="1"/>
              <a:t>КовиВак</a:t>
            </a:r>
            <a:r>
              <a:rPr lang="ru-RU" dirty="0"/>
              <a:t>» центра имени Чумакова.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268" y="4221088"/>
            <a:ext cx="2973710" cy="1839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063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7321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sz="2700" cap="all" dirty="0" smtClean="0">
                <a:effectLst/>
              </a:rPr>
              <a:t>КАПЛИ В НОС: В РОССИИ РАЗРАБАТЫВАЮТ ДЕТСКУЮ ВАКЦИНУ ОТ КОРОНАВИРУСА</a:t>
            </a:r>
            <a:r>
              <a:rPr lang="ru-RU" cap="all" dirty="0">
                <a:effectLst/>
              </a:rPr>
              <a:t/>
            </a:r>
            <a:br>
              <a:rPr lang="ru-RU" cap="all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Коллектив учёных трудится над вакциной с 2020 года. Основой для разработки стала авторская молекулярная платформа, представляющая собой вирусоподобные частицы </a:t>
            </a:r>
            <a:r>
              <a:rPr lang="ru-RU" i="1" dirty="0"/>
              <a:t>–</a:t>
            </a:r>
            <a:r>
              <a:rPr lang="ru-RU" dirty="0"/>
              <a:t> сами по себе они </a:t>
            </a:r>
            <a:r>
              <a:rPr lang="ru-RU" dirty="0" err="1"/>
              <a:t>неинфекционны</a:t>
            </a:r>
            <a:r>
              <a:rPr lang="ru-RU" dirty="0"/>
              <a:t>, но помогают формировать иммунитет против заболеваний</a:t>
            </a:r>
            <a:r>
              <a:rPr lang="ru-RU" dirty="0" smtClean="0"/>
              <a:t>.</a:t>
            </a:r>
          </a:p>
          <a:p>
            <a:r>
              <a:rPr lang="ru-RU" dirty="0"/>
              <a:t>Пока в России нет препаратов для профилактики </a:t>
            </a:r>
            <a:r>
              <a:rPr lang="ru-RU" dirty="0" err="1"/>
              <a:t>ковида</a:t>
            </a:r>
            <a:r>
              <a:rPr lang="ru-RU" dirty="0"/>
              <a:t>, которые бы вводились подобным образом. Капли для носа будут давать организму антитела, лишь попадая на слизистую. Этот безболезненный способ введения вакцины разрабатывается специально для детей.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56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7321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b="0" i="1" dirty="0">
                <a:effectLst/>
              </a:rPr>
              <a:t>Технологии </a:t>
            </a:r>
            <a:r>
              <a:rPr lang="ru-RU" b="0" i="1" dirty="0" err="1">
                <a:effectLst/>
              </a:rPr>
              <a:t>Ростеха</a:t>
            </a:r>
            <a:r>
              <a:rPr lang="ru-RU" b="0" i="1" dirty="0">
                <a:effectLst/>
              </a:rPr>
              <a:t> против </a:t>
            </a:r>
            <a:r>
              <a:rPr lang="ru-RU" b="0" i="1" dirty="0" err="1">
                <a:effectLst/>
              </a:rPr>
              <a:t>коронавируса</a:t>
            </a:r>
            <a:r>
              <a:rPr lang="ru-RU" b="0" i="1" dirty="0">
                <a:effectLst/>
              </a:rPr>
              <a:t/>
            </a:r>
            <a:br>
              <a:rPr lang="ru-RU" b="0" i="1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30352"/>
            <a:ext cx="8219256" cy="448282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300" b="1" i="1" dirty="0" err="1"/>
              <a:t>Тепловизоры</a:t>
            </a:r>
            <a:r>
              <a:rPr lang="ru-RU" sz="4300" b="1" i="1" dirty="0"/>
              <a:t>: измерить температуру в 10 метрах</a:t>
            </a:r>
          </a:p>
          <a:p>
            <a:r>
              <a:rPr lang="ru-RU" sz="4300" dirty="0"/>
              <a:t>Производители </a:t>
            </a:r>
            <a:r>
              <a:rPr lang="ru-RU" sz="4300" dirty="0" err="1"/>
              <a:t>тепловизоров</a:t>
            </a:r>
            <a:r>
              <a:rPr lang="ru-RU" sz="4300" dirty="0"/>
              <a:t> в различных странах заявляют, что уже не справляются с количеством поступивших заказов. Сегодня комплексы для обнаружения симптомов лихорадки устанавливаются в аэропортах, школах, гостиницах, торговых центрах по всему миру. Впервые такие системы были опробованы во время эпидемии атипичной пневмонии (SARS) в 2003 году.</a:t>
            </a:r>
          </a:p>
          <a:p>
            <a:r>
              <a:rPr lang="ru-RU" sz="4300" dirty="0"/>
              <a:t>В комплексы встроены камеры, которые определяют исходящее от людей инфракрасное излучение, невидимое невооруженным глазом. Некоторые приборы способны считывать информацию с людей прямо из толпы, а в других случаях необходимо, чтобы человек неподвижно стоял лицом к камере и были хорошо видны уголки глаз у переносицы – как уверяют специалисты, именно в этих точках температура более информативна.</a:t>
            </a:r>
          </a:p>
          <a:p>
            <a:r>
              <a:rPr lang="ru-RU" sz="4300" dirty="0"/>
              <a:t>В России основным поставщиком таких систем в рамках борьбы с </a:t>
            </a:r>
            <a:r>
              <a:rPr lang="ru-RU" sz="4300" dirty="0" err="1"/>
              <a:t>коронавирусом</a:t>
            </a:r>
            <a:r>
              <a:rPr lang="ru-RU" sz="4300" dirty="0"/>
              <a:t> стал «Швабе». В частности, по контракту с </a:t>
            </a:r>
            <a:r>
              <a:rPr lang="ru-RU" sz="4300" dirty="0" err="1"/>
              <a:t>Минпромторгом</a:t>
            </a:r>
            <a:r>
              <a:rPr lang="ru-RU" sz="4300" dirty="0"/>
              <a:t> холдинг поставит новые </a:t>
            </a:r>
            <a:r>
              <a:rPr lang="ru-RU" sz="4300" dirty="0" err="1"/>
              <a:t>тепловизоры</a:t>
            </a:r>
            <a:r>
              <a:rPr lang="ru-RU" sz="4300" dirty="0"/>
              <a:t> производства </a:t>
            </a:r>
            <a:r>
              <a:rPr lang="ru-RU" sz="4300" dirty="0" err="1"/>
              <a:t>Лыткаринского</a:t>
            </a:r>
            <a:r>
              <a:rPr lang="ru-RU" sz="4300" dirty="0"/>
              <a:t> завода оптического стекла (ЛЗОС) и Красногорского завода им. С.А. Зверева (КМЗ). Устройства за считаные секунды на расстоянии до 10 метров выявляют людей с повышенной температурой тела. </a:t>
            </a:r>
            <a:r>
              <a:rPr lang="ru-RU" sz="4300" dirty="0" err="1"/>
              <a:t>Тепловизионный</a:t>
            </a:r>
            <a:r>
              <a:rPr lang="ru-RU" sz="4300" dirty="0"/>
              <a:t> регистратор сам определяет эталонную температуру тела, сравнивая показатели большого количества людей. При превышении установленной планки на монитор выводится значение температуры, а также видео- и инфракрасное изображение потенциального вирусоносителя. Тревожное событие дополнительно сопровождается звуковым сигналом.</a:t>
            </a:r>
          </a:p>
          <a:p>
            <a:r>
              <a:rPr lang="ru-RU" sz="4300" dirty="0"/>
              <a:t>Разработчики отмечают высокую точность прибора – до 0,05 °С. Кстати, сегодняшним спросом на </a:t>
            </a:r>
            <a:r>
              <a:rPr lang="ru-RU" sz="4300" dirty="0" err="1"/>
              <a:t>тепловизоры</a:t>
            </a:r>
            <a:r>
              <a:rPr lang="ru-RU" sz="4300" dirty="0"/>
              <a:t> пытаются воспользоваться недобросовестные компании, предлагающие промышленные </a:t>
            </a:r>
            <a:r>
              <a:rPr lang="ru-RU" sz="4300" dirty="0" err="1"/>
              <a:t>термокамеры</a:t>
            </a:r>
            <a:r>
              <a:rPr lang="ru-RU" sz="4300" dirty="0"/>
              <a:t>, в которых слишком большая погрешность – 2 °С.</a:t>
            </a:r>
          </a:p>
          <a:p>
            <a:r>
              <a:rPr lang="ru-RU" sz="4300" dirty="0"/>
              <a:t>В рамках контракта с </a:t>
            </a:r>
            <a:r>
              <a:rPr lang="ru-RU" sz="4300" dirty="0" err="1"/>
              <a:t>Минпромторгом</a:t>
            </a:r>
            <a:r>
              <a:rPr lang="ru-RU" sz="4300" dirty="0"/>
              <a:t> «Швабе» также поставит цифровые инфракрасные термометры, которые имеют погрешность 0,2 °С. Прибору требуется всего несколько секунд для измерения температуры тела. </a:t>
            </a:r>
          </a:p>
          <a:p>
            <a:r>
              <a:rPr lang="ru-RU" sz="4300" dirty="0"/>
              <a:t>Всемирная организация здравоохранения (ВОЗ) уже сообщила, что в течение нынешней эпидемии с помощью термического сканирования было выявлено гораздо больше случаев заболевания, чем во время вспышек атипичной пневмонии и свиного гриппа. Отчасти это объясняется эффективностью устройств нового поколения, которые определяют температуру человека с куда большей точностью.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4758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30352"/>
            <a:ext cx="8219256" cy="541892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i="1" dirty="0" err="1"/>
              <a:t>Обеззараживатели</a:t>
            </a:r>
            <a:r>
              <a:rPr lang="ru-RU" b="1" i="1" dirty="0"/>
              <a:t> воздуха: поймать и обезвредить вирус</a:t>
            </a:r>
          </a:p>
          <a:p>
            <a:r>
              <a:rPr lang="ru-RU" dirty="0"/>
              <a:t>В перечне основных помощников в борьбе с вирусом – </a:t>
            </a:r>
            <a:r>
              <a:rPr lang="ru-RU" dirty="0" err="1"/>
              <a:t>обеззараживатели</a:t>
            </a:r>
            <a:r>
              <a:rPr lang="ru-RU" dirty="0"/>
              <a:t> воздуха. Это переносные и стационарные модели, в которых используются различные механизмы защиты: ультрафиолетовое излучение, бактериальные механические фильтры, воздействие аэрозолями дезинфицирующих средств и озоном и др. Производство таких устройств сейчас наращивают на предприятиях </a:t>
            </a:r>
            <a:r>
              <a:rPr lang="ru-RU" dirty="0" err="1"/>
              <a:t>Ростеха</a:t>
            </a:r>
            <a:r>
              <a:rPr lang="ru-RU" dirty="0"/>
              <a:t>.</a:t>
            </a:r>
          </a:p>
          <a:p>
            <a:r>
              <a:rPr lang="ru-RU" dirty="0"/>
              <a:t>К примеру, POZIS готов к поставкам своей линейки компактных </a:t>
            </a:r>
            <a:r>
              <a:rPr lang="ru-RU" dirty="0" err="1"/>
              <a:t>рециркуляторов</a:t>
            </a:r>
            <a:r>
              <a:rPr lang="ru-RU" dirty="0"/>
              <a:t>. Полностью такой прибор называется «облучатель-</a:t>
            </a:r>
            <a:r>
              <a:rPr lang="ru-RU" dirty="0" err="1"/>
              <a:t>рециркулятор</a:t>
            </a:r>
            <a:r>
              <a:rPr lang="ru-RU" dirty="0"/>
              <a:t> бактерицидный настенный». Он предназначен для </a:t>
            </a:r>
            <a:r>
              <a:rPr lang="ru-RU" dirty="0" err="1"/>
              <a:t>кварцевания</a:t>
            </a:r>
            <a:r>
              <a:rPr lang="ru-RU" dirty="0"/>
              <a:t> воздуха и поверхностей при помощи ультрафиолетовых лучей, которые убивают вирусы и бактерии. Степень обеззараживания впечатляет – 99,9%.</a:t>
            </a:r>
          </a:p>
          <a:p>
            <a:r>
              <a:rPr lang="ru-RU" dirty="0"/>
              <a:t>В отличии от кварцевых ламп старого типа, обеззараживание воздуха новыми </a:t>
            </a:r>
            <a:r>
              <a:rPr lang="ru-RU" dirty="0" err="1"/>
              <a:t>рециркуляторами</a:t>
            </a:r>
            <a:r>
              <a:rPr lang="ru-RU" dirty="0"/>
              <a:t> POZIS производится безопасным для здоровья человека методом ультрафиолетового облучения в закрытой камере прибора, то есть излучение распространяется только на внутреннюю часть корпуса </a:t>
            </a:r>
            <a:r>
              <a:rPr lang="ru-RU" dirty="0" err="1"/>
              <a:t>рециркулятора</a:t>
            </a:r>
            <a:r>
              <a:rPr lang="ru-RU" dirty="0"/>
              <a:t> и не контактирует напрямую с человеком. Таким образом возможно провести обеззараживание воздуха в присутствии людей.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332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30352"/>
            <a:ext cx="8219256" cy="54189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/>
              <a:t>Аппараты ИВЛ: последний шанс на спасение</a:t>
            </a:r>
          </a:p>
          <a:p>
            <a:r>
              <a:rPr lang="ru-RU" dirty="0"/>
              <a:t>Врачи по всему миру все чаще говорят о нехватке аппаратов искусственной вентиляции легких (ИВЛ), которые требуются для спасения жизней пациентов с тяжелой формой пневмонии, вызванной </a:t>
            </a:r>
            <a:r>
              <a:rPr lang="ru-RU" dirty="0" err="1"/>
              <a:t>коронавирусом</a:t>
            </a:r>
            <a:r>
              <a:rPr lang="ru-RU" dirty="0"/>
              <a:t>. В свою очередь крупнейшие производители аппаратов ИВЛ пытаются увеличить выпуск устройств, чтобы удовлетворить растущий спрос. О готовности заняться производством аппаратов искусственной вентиляции легких заявил даже основатель аэрокосмической компании </a:t>
            </a:r>
            <a:r>
              <a:rPr lang="ru-RU" dirty="0" err="1"/>
              <a:t>SpaceX</a:t>
            </a:r>
            <a:r>
              <a:rPr lang="ru-RU" dirty="0"/>
              <a:t> и глава </a:t>
            </a:r>
            <a:r>
              <a:rPr lang="ru-RU" dirty="0" err="1"/>
              <a:t>Tesla</a:t>
            </a:r>
            <a:r>
              <a:rPr lang="ru-RU" dirty="0"/>
              <a:t> Илон </a:t>
            </a:r>
            <a:r>
              <a:rPr lang="ru-RU" dirty="0" err="1"/>
              <a:t>Маск</a:t>
            </a:r>
            <a:r>
              <a:rPr lang="ru-RU" dirty="0"/>
              <a:t>.</a:t>
            </a:r>
          </a:p>
          <a:p>
            <a:r>
              <a:rPr lang="ru-RU" dirty="0"/>
              <a:t>В любой крупной стране существуют как минимум две-три фирмы по производству аппаратов искусственной вентиляции легких. В России тоже есть несколько таких производителей, в числе которых КРЭТ и «Швабе». В линейке продукции Корпорации есть универсальные приборы, которые подходят как для взрослых, так и для детей, а также аппараты для домашнего использования и мобильные транспортные варианты для машин скорой помощи и бортов санитарной авиации.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989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30352"/>
            <a:ext cx="8219256" cy="53469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/>
              <a:t>Мобильные госпитали: многопрофильный </a:t>
            </a:r>
            <a:r>
              <a:rPr lang="ru-RU" b="1" i="1" dirty="0" err="1"/>
              <a:t>медцентр</a:t>
            </a:r>
            <a:r>
              <a:rPr lang="ru-RU" b="1" i="1" dirty="0"/>
              <a:t> на колесах</a:t>
            </a:r>
          </a:p>
          <a:p>
            <a:r>
              <a:rPr lang="ru-RU" dirty="0"/>
              <a:t>В регионах, где свирепствует </a:t>
            </a:r>
            <a:r>
              <a:rPr lang="ru-RU" dirty="0" err="1"/>
              <a:t>коронавирусная</a:t>
            </a:r>
            <a:r>
              <a:rPr lang="ru-RU" dirty="0"/>
              <a:t> инфекция, основной проблемой становится недостаток свободных мест в стационарах. В этой ситуации власти экстренно возводят новые инфекционные центры, а также переоборудуют под них другие общественные объекты. Еще один вариант предлагает </a:t>
            </a:r>
            <a:r>
              <a:rPr lang="ru-RU" dirty="0" err="1"/>
              <a:t>Ростех</a:t>
            </a:r>
            <a:r>
              <a:rPr lang="ru-RU" dirty="0"/>
              <a:t> – предприятия Корпорации готовы поставить комплексные решения для организации мобильных госпиталей. Специалисты </a:t>
            </a:r>
            <a:r>
              <a:rPr lang="ru-RU" dirty="0" err="1"/>
              <a:t>Ростеха</a:t>
            </a:r>
            <a:r>
              <a:rPr lang="ru-RU" dirty="0"/>
              <a:t> уже выразили свою готовность оказать помощь регионам по возведению таких конструкций.</a:t>
            </a:r>
          </a:p>
          <a:p>
            <a:r>
              <a:rPr lang="ru-RU" dirty="0"/>
              <a:t>Речь идет о мобильных госпиталях «Швабе». Каждый госпиталь рассчитан на сто человек, а за сутки здесь могут оказать помощь 250 пациентам. В системах обустроены хирургическое, терапевтическое, лабораторное и рентгеновское отделения, пункты анестезиологии и реанимации. Как отмечают в самом холдинге, такие передвижные комплексы по оснащению и функциям сравнимы с уровнем регионального многопрофильного медицинского центра.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1147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Минобороны начало разработку лекарства от COVID в виде жвачки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Это </a:t>
            </a:r>
            <a:r>
              <a:rPr lang="ru-RU" dirty="0" err="1"/>
              <a:t>мукозальная</a:t>
            </a:r>
            <a:r>
              <a:rPr lang="ru-RU" dirty="0"/>
              <a:t> вакцина против COVID-19 в форме жевательных таблеток и пастилы. Работу над препаратом ведет 48-й ЦНИИ Минобороны, который ранее совместно с НИЦ имени </a:t>
            </a:r>
            <a:r>
              <a:rPr lang="ru-RU" dirty="0" err="1"/>
              <a:t>Гамалеи</a:t>
            </a:r>
            <a:r>
              <a:rPr lang="ru-RU" dirty="0"/>
              <a:t> участвовал в создании вакцины «Спутник V»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«После испытаний препарат будет включаться в различные схемы лечения и профилактики </a:t>
            </a:r>
            <a:r>
              <a:rPr lang="ru-RU" dirty="0" err="1"/>
              <a:t>коронавирусной</a:t>
            </a:r>
            <a:r>
              <a:rPr lang="ru-RU" dirty="0"/>
              <a:t> инфекции», — сказал источник.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Разработки разных форм препаратов для борьбы с </a:t>
            </a:r>
            <a:r>
              <a:rPr lang="ru-RU" dirty="0" err="1"/>
              <a:t>коронавирусной</a:t>
            </a:r>
            <a:r>
              <a:rPr lang="ru-RU" dirty="0"/>
              <a:t> инфекцией ведут и другие научные учреждения России. Так, в апреле 2021 года Институт иммунологии, входящий в структуру Федерального медико-биологического агентства (ФМБА), получил патент на комбинированное лекарственное средство против </a:t>
            </a:r>
            <a:r>
              <a:rPr lang="ru-RU" dirty="0" err="1"/>
              <a:t>коронавируса</a:t>
            </a:r>
            <a:r>
              <a:rPr lang="ru-RU" dirty="0"/>
              <a:t> в виде спрея для носа или жидкости для ингаляций.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0821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</a:t>
            </a:r>
            <a:r>
              <a:rPr lang="ru-RU" dirty="0" smtClean="0"/>
              <a:t>оссийские </a:t>
            </a:r>
            <a:r>
              <a:rPr lang="ru-RU" dirty="0"/>
              <a:t>ученые приложили большие усилия в борьбе с распространением инфекции. Вирус будет побежден. Важно, чтобы люди соблюдали рекомендации медиков и не нарушали условий изоляции.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30500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16</TotalTime>
  <Words>732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Отечественные разработки от короновируса</vt:lpstr>
      <vt:lpstr>Презентация PowerPoint</vt:lpstr>
      <vt:lpstr>КАПЛИ В НОС: В РОССИИ РАЗРАБАТЫВАЮТ ДЕТСКУЮ ВАКЦИНУ ОТ КОРОНАВИРУСА </vt:lpstr>
      <vt:lpstr>Технологии Ростеха против коронавируса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Отечественные разработки от короновируса</dc:title>
  <dc:creator>comp_4</dc:creator>
  <cp:lastModifiedBy>comp_4</cp:lastModifiedBy>
  <cp:revision>6</cp:revision>
  <dcterms:created xsi:type="dcterms:W3CDTF">2021-06-19T04:15:09Z</dcterms:created>
  <dcterms:modified xsi:type="dcterms:W3CDTF">2021-06-19T04:31:56Z</dcterms:modified>
</cp:coreProperties>
</file>